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448" r:id="rId5"/>
    <p:sldId id="2450" r:id="rId6"/>
    <p:sldId id="2452" r:id="rId7"/>
    <p:sldId id="2453" r:id="rId8"/>
    <p:sldId id="2454" r:id="rId9"/>
    <p:sldId id="2456" r:id="rId10"/>
    <p:sldId id="2455" r:id="rId11"/>
    <p:sldId id="2457" r:id="rId12"/>
    <p:sldId id="2458" r:id="rId13"/>
    <p:sldId id="2459" r:id="rId14"/>
    <p:sldId id="2460" r:id="rId15"/>
    <p:sldId id="2461" r:id="rId16"/>
    <p:sldId id="2462" r:id="rId17"/>
    <p:sldId id="2463" r:id="rId18"/>
    <p:sldId id="2464" r:id="rId19"/>
    <p:sldId id="2465" r:id="rId20"/>
    <p:sldId id="2466" r:id="rId21"/>
    <p:sldId id="2467" r:id="rId22"/>
    <p:sldId id="2468" r:id="rId23"/>
    <p:sldId id="2469" r:id="rId24"/>
    <p:sldId id="2470" r:id="rId25"/>
    <p:sldId id="2472" r:id="rId26"/>
    <p:sldId id="2471" r:id="rId27"/>
    <p:sldId id="2473" r:id="rId28"/>
    <p:sldId id="2474" r:id="rId29"/>
    <p:sldId id="2475" r:id="rId30"/>
    <p:sldId id="2478" r:id="rId31"/>
    <p:sldId id="2476" r:id="rId32"/>
    <p:sldId id="2477" r:id="rId33"/>
    <p:sldId id="24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682C1C-B658-4883-9A8E-87EB28412B15}">
          <p14:sldIdLst>
            <p14:sldId id="2448"/>
          </p14:sldIdLst>
        </p14:section>
        <p14:section name="Armida" id="{E979E630-E65F-4E3A-AD0B-4B67D9357236}">
          <p14:sldIdLst>
            <p14:sldId id="2450"/>
            <p14:sldId id="2452"/>
            <p14:sldId id="2453"/>
            <p14:sldId id="2454"/>
            <p14:sldId id="2456"/>
            <p14:sldId id="2455"/>
            <p14:sldId id="2457"/>
            <p14:sldId id="2458"/>
            <p14:sldId id="2459"/>
            <p14:sldId id="2460"/>
            <p14:sldId id="2461"/>
          </p14:sldIdLst>
        </p14:section>
        <p14:section name="Appiah" id="{D6B72F8A-D7D8-4828-BA75-7DA6ADEFAC53}">
          <p14:sldIdLst>
            <p14:sldId id="2462"/>
            <p14:sldId id="2463"/>
            <p14:sldId id="2464"/>
            <p14:sldId id="2465"/>
            <p14:sldId id="2466"/>
          </p14:sldIdLst>
        </p14:section>
        <p14:section name="Hossam" id="{5C9B9B07-3221-481A-A740-8A2EBD57FD6F}">
          <p14:sldIdLst>
            <p14:sldId id="2467"/>
            <p14:sldId id="2468"/>
            <p14:sldId id="2469"/>
            <p14:sldId id="2470"/>
            <p14:sldId id="2472"/>
            <p14:sldId id="2471"/>
          </p14:sldIdLst>
        </p14:section>
        <p14:section name="Hashim" id="{20A5B3DE-3EE8-4606-9808-4C9998879336}">
          <p14:sldIdLst>
            <p14:sldId id="2473"/>
            <p14:sldId id="2474"/>
            <p14:sldId id="2475"/>
            <p14:sldId id="2478"/>
            <p14:sldId id="2476"/>
            <p14:sldId id="2477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291" autoAdjust="0"/>
  </p:normalViewPr>
  <p:slideViewPr>
    <p:cSldViewPr snapToGrid="0">
      <p:cViewPr>
        <p:scale>
          <a:sx n="66" d="100"/>
          <a:sy n="66" d="100"/>
        </p:scale>
        <p:origin x="972" y="12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9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4" y="2116731"/>
            <a:ext cx="11490325" cy="823913"/>
          </a:xfrm>
        </p:spPr>
        <p:txBody>
          <a:bodyPr/>
          <a:lstStyle/>
          <a:p>
            <a:r>
              <a:rPr lang="en-US" dirty="0"/>
              <a:t>Team7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39" y="3917357"/>
            <a:ext cx="5167313" cy="518795"/>
          </a:xfrm>
        </p:spPr>
        <p:txBody>
          <a:bodyPr/>
          <a:lstStyle/>
          <a:p>
            <a:r>
              <a:rPr lang="en-US" dirty="0"/>
              <a:t>Student Management web app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6" y="3184662"/>
            <a:ext cx="4114800" cy="518795"/>
          </a:xfrm>
        </p:spPr>
        <p:txBody>
          <a:bodyPr/>
          <a:lstStyle/>
          <a:p>
            <a:r>
              <a:rPr lang="en-US" dirty="0"/>
              <a:t>ITMO WAD 2021 SPRING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44D2-E6A6-486A-ABC5-ED5E932F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34AFF-86FF-465B-B88B-E43A8339F6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3A5D3-5D62-48D6-B922-3B8E4285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4A3CF-B55F-4A38-A66A-44CF4AF38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243" y="2733961"/>
            <a:ext cx="6135757" cy="37114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BDE746-60DC-49E1-95AB-A4E53D50C46F}"/>
              </a:ext>
            </a:extLst>
          </p:cNvPr>
          <p:cNvCxnSpPr/>
          <p:nvPr/>
        </p:nvCxnSpPr>
        <p:spPr>
          <a:xfrm flipH="1">
            <a:off x="4187687" y="3313043"/>
            <a:ext cx="3657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9E5C8FD1-5936-4FE2-B1E4-455AF6DEB0DD}"/>
              </a:ext>
            </a:extLst>
          </p:cNvPr>
          <p:cNvSpPr/>
          <p:nvPr/>
        </p:nvSpPr>
        <p:spPr>
          <a:xfrm>
            <a:off x="7739270" y="3790122"/>
            <a:ext cx="92765" cy="2185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9DE81F9-D448-47EA-A692-C5674496E669}"/>
              </a:ext>
            </a:extLst>
          </p:cNvPr>
          <p:cNvSpPr/>
          <p:nvPr/>
        </p:nvSpPr>
        <p:spPr>
          <a:xfrm rot="10800000">
            <a:off x="4625009" y="4837043"/>
            <a:ext cx="2902226" cy="679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9277DC-9E90-4E1C-9EA7-E86AF20AD850}"/>
              </a:ext>
            </a:extLst>
          </p:cNvPr>
          <p:cNvCxnSpPr>
            <a:cxnSpLocks/>
          </p:cNvCxnSpPr>
          <p:nvPr/>
        </p:nvCxnSpPr>
        <p:spPr>
          <a:xfrm flipH="1">
            <a:off x="3727939" y="3429000"/>
            <a:ext cx="4276578" cy="875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9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44D2-E6A6-486A-ABC5-ED5E932F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34AFF-86FF-465B-B88B-E43A8339F6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3A5D3-5D62-48D6-B922-3B8E4285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9E5C8FD1-5936-4FE2-B1E4-455AF6DEB0DD}"/>
              </a:ext>
            </a:extLst>
          </p:cNvPr>
          <p:cNvSpPr/>
          <p:nvPr/>
        </p:nvSpPr>
        <p:spPr>
          <a:xfrm>
            <a:off x="7739270" y="3790122"/>
            <a:ext cx="92765" cy="2185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568FA-FC26-4195-8C3B-88357F84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" y="111075"/>
            <a:ext cx="6228522" cy="32917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7FCEB2-FA6A-4856-9CF2-B5DD1983547F}"/>
              </a:ext>
            </a:extLst>
          </p:cNvPr>
          <p:cNvCxnSpPr/>
          <p:nvPr/>
        </p:nvCxnSpPr>
        <p:spPr>
          <a:xfrm>
            <a:off x="3087757" y="940904"/>
            <a:ext cx="552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178744-CFDA-4593-A554-13EEC6932D90}"/>
              </a:ext>
            </a:extLst>
          </p:cNvPr>
          <p:cNvCxnSpPr/>
          <p:nvPr/>
        </p:nvCxnSpPr>
        <p:spPr>
          <a:xfrm>
            <a:off x="6374296" y="1285461"/>
            <a:ext cx="887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8C44E9-26D0-4FE6-8AB5-BCD6CF297794}"/>
              </a:ext>
            </a:extLst>
          </p:cNvPr>
          <p:cNvCxnSpPr/>
          <p:nvPr/>
        </p:nvCxnSpPr>
        <p:spPr>
          <a:xfrm>
            <a:off x="6546574" y="1756936"/>
            <a:ext cx="2067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4DDDD8C-EEB6-464F-957D-888259158454}"/>
              </a:ext>
            </a:extLst>
          </p:cNvPr>
          <p:cNvSpPr/>
          <p:nvPr/>
        </p:nvSpPr>
        <p:spPr>
          <a:xfrm rot="1008109">
            <a:off x="5022574" y="2780680"/>
            <a:ext cx="3379304" cy="563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259932-2D4F-48F1-943E-5778FE620632}"/>
              </a:ext>
            </a:extLst>
          </p:cNvPr>
          <p:cNvCxnSpPr/>
          <p:nvPr/>
        </p:nvCxnSpPr>
        <p:spPr>
          <a:xfrm>
            <a:off x="3392557" y="609600"/>
            <a:ext cx="342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8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44D2-E6A6-486A-ABC5-ED5E932F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34AFF-86FF-465B-B88B-E43A8339F6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3A5D3-5D62-48D6-B922-3B8E4285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9E5C8FD1-5936-4FE2-B1E4-455AF6DEB0DD}"/>
              </a:ext>
            </a:extLst>
          </p:cNvPr>
          <p:cNvSpPr/>
          <p:nvPr/>
        </p:nvSpPr>
        <p:spPr>
          <a:xfrm>
            <a:off x="7739270" y="3790122"/>
            <a:ext cx="92765" cy="2185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680BE-CC1E-4107-9829-9379C97F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1" y="527465"/>
            <a:ext cx="6559826" cy="421160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0AB7AEB-C42E-4BE1-B8AD-B186184824D3}"/>
              </a:ext>
            </a:extLst>
          </p:cNvPr>
          <p:cNvSpPr/>
          <p:nvPr/>
        </p:nvSpPr>
        <p:spPr>
          <a:xfrm rot="10800000">
            <a:off x="4088295" y="1260023"/>
            <a:ext cx="1444487" cy="57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2794EF5-B9B6-4952-914F-D414A4055363}"/>
              </a:ext>
            </a:extLst>
          </p:cNvPr>
          <p:cNvSpPr/>
          <p:nvPr/>
        </p:nvSpPr>
        <p:spPr>
          <a:xfrm>
            <a:off x="5791200" y="1298713"/>
            <a:ext cx="45719" cy="7023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091BE6-25CE-4820-BA42-5691BA4057A1}"/>
              </a:ext>
            </a:extLst>
          </p:cNvPr>
          <p:cNvCxnSpPr/>
          <p:nvPr/>
        </p:nvCxnSpPr>
        <p:spPr>
          <a:xfrm flipH="1">
            <a:off x="3829877" y="2213113"/>
            <a:ext cx="1961323" cy="206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297DAA-1D7D-49FA-9477-E5F9C586E7EB}"/>
              </a:ext>
            </a:extLst>
          </p:cNvPr>
          <p:cNvCxnSpPr/>
          <p:nvPr/>
        </p:nvCxnSpPr>
        <p:spPr>
          <a:xfrm flipH="1">
            <a:off x="3571459" y="3617843"/>
            <a:ext cx="2524541" cy="29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32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0A6E-7E7C-444E-A84C-07E1FB92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705A-5938-4510-9E45-A6A319171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A391E-000A-423A-94F6-02B7A1E6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9EA80-238D-45E4-9278-459944B11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704" y="3641034"/>
            <a:ext cx="7964556" cy="273236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47A14C4-7FEF-46A0-9CE4-9B5B88F15D4F}"/>
              </a:ext>
            </a:extLst>
          </p:cNvPr>
          <p:cNvSpPr/>
          <p:nvPr/>
        </p:nvSpPr>
        <p:spPr>
          <a:xfrm rot="10800000">
            <a:off x="2007704" y="2199861"/>
            <a:ext cx="755374" cy="1825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8C977-2033-4D26-B277-E419293E573B}"/>
              </a:ext>
            </a:extLst>
          </p:cNvPr>
          <p:cNvCxnSpPr/>
          <p:nvPr/>
        </p:nvCxnSpPr>
        <p:spPr>
          <a:xfrm flipV="1">
            <a:off x="4015409" y="767791"/>
            <a:ext cx="583095" cy="4201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D8D227-9A04-4F14-8CC8-B6ADA61CCF11}"/>
              </a:ext>
            </a:extLst>
          </p:cNvPr>
          <p:cNvCxnSpPr/>
          <p:nvPr/>
        </p:nvCxnSpPr>
        <p:spPr>
          <a:xfrm flipV="1">
            <a:off x="3843129" y="1709530"/>
            <a:ext cx="2040836" cy="3511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4A1CF8-02B9-400E-9C86-4BDED9270A26}"/>
              </a:ext>
            </a:extLst>
          </p:cNvPr>
          <p:cNvCxnSpPr>
            <a:cxnSpLocks/>
          </p:cNvCxnSpPr>
          <p:nvPr/>
        </p:nvCxnSpPr>
        <p:spPr>
          <a:xfrm flipV="1">
            <a:off x="4253948" y="2357823"/>
            <a:ext cx="1842052" cy="337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57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0A6E-7E7C-444E-A84C-07E1FB92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705A-5938-4510-9E45-A6A319171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D1319-7717-492A-9F67-AEB9A386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C52985-7D20-4FE8-9C7C-685ACBD2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463" y="140177"/>
            <a:ext cx="6268278" cy="290305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3BF5ED0-9ECB-4EB4-97AD-C1432C035C90}"/>
              </a:ext>
            </a:extLst>
          </p:cNvPr>
          <p:cNvSpPr/>
          <p:nvPr/>
        </p:nvSpPr>
        <p:spPr>
          <a:xfrm rot="8608850">
            <a:off x="2178208" y="2460396"/>
            <a:ext cx="4291071" cy="539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A82B63C-F56E-42E2-83F4-96461A7B3F46}"/>
              </a:ext>
            </a:extLst>
          </p:cNvPr>
          <p:cNvSpPr/>
          <p:nvPr/>
        </p:nvSpPr>
        <p:spPr>
          <a:xfrm rot="19214681">
            <a:off x="6096000" y="954157"/>
            <a:ext cx="225287" cy="823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D4D487-753E-4AE6-A9C1-08544773AD1C}"/>
              </a:ext>
            </a:extLst>
          </p:cNvPr>
          <p:cNvCxnSpPr/>
          <p:nvPr/>
        </p:nvCxnSpPr>
        <p:spPr>
          <a:xfrm flipH="1">
            <a:off x="5459896" y="1754856"/>
            <a:ext cx="1895061" cy="1438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F679EE-4C9C-4466-84E8-A6FA542FBC3C}"/>
              </a:ext>
            </a:extLst>
          </p:cNvPr>
          <p:cNvCxnSpPr/>
          <p:nvPr/>
        </p:nvCxnSpPr>
        <p:spPr>
          <a:xfrm flipH="1">
            <a:off x="6400800" y="2219318"/>
            <a:ext cx="1616765" cy="96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7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0A6E-7E7C-444E-A84C-07E1FB92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705A-5938-4510-9E45-A6A319171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D1319-7717-492A-9F67-AEB9A386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95645-5807-41C5-B924-171F66D3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9" y="24572"/>
            <a:ext cx="6103541" cy="32622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BB17450-D7F2-48DE-8B77-CA487B487C2E}"/>
              </a:ext>
            </a:extLst>
          </p:cNvPr>
          <p:cNvSpPr/>
          <p:nvPr/>
        </p:nvSpPr>
        <p:spPr>
          <a:xfrm rot="8293023">
            <a:off x="1597121" y="2545043"/>
            <a:ext cx="6309941" cy="823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329881-1B8D-448E-93F0-D5124C020384}"/>
              </a:ext>
            </a:extLst>
          </p:cNvPr>
          <p:cNvCxnSpPr>
            <a:cxnSpLocks/>
          </p:cNvCxnSpPr>
          <p:nvPr/>
        </p:nvCxnSpPr>
        <p:spPr>
          <a:xfrm flipH="1">
            <a:off x="5493939" y="1311965"/>
            <a:ext cx="2470618" cy="243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18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0A6E-7E7C-444E-A84C-07E1FB92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705A-5938-4510-9E45-A6A319171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D1319-7717-492A-9F67-AEB9A386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70F9E-F39C-488C-8F1F-6990293C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643" y="89239"/>
            <a:ext cx="7129671" cy="300492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4C23923-00CB-4F19-9992-9218595D926D}"/>
              </a:ext>
            </a:extLst>
          </p:cNvPr>
          <p:cNvSpPr/>
          <p:nvPr/>
        </p:nvSpPr>
        <p:spPr>
          <a:xfrm>
            <a:off x="5141845" y="2607955"/>
            <a:ext cx="1444486" cy="25046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0A6E-7E7C-444E-A84C-07E1FB92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6705A-5938-4510-9E45-A6A319171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63626-B48D-4A25-A62A-C0F1B600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63A19-A6EB-4A9B-87E9-4BE9899C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7" y="1714126"/>
            <a:ext cx="5025885" cy="493673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F43C492-08B4-4FF1-ABA5-794C97B90E03}"/>
              </a:ext>
            </a:extLst>
          </p:cNvPr>
          <p:cNvSpPr/>
          <p:nvPr/>
        </p:nvSpPr>
        <p:spPr>
          <a:xfrm rot="16200000">
            <a:off x="1786991" y="1150856"/>
            <a:ext cx="823914" cy="715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77772-B77A-4722-893D-68D8F73E6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72" y="1254856"/>
            <a:ext cx="4513278" cy="53960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B11144-92B2-4987-811A-16ECC987967D}"/>
              </a:ext>
            </a:extLst>
          </p:cNvPr>
          <p:cNvSpPr/>
          <p:nvPr/>
        </p:nvSpPr>
        <p:spPr>
          <a:xfrm>
            <a:off x="4956313" y="3809859"/>
            <a:ext cx="1139687" cy="622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5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C44B-62F4-4E9F-B9E5-9AE62ED3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333" y="-19935"/>
            <a:ext cx="4278296" cy="501483"/>
          </a:xfrm>
        </p:spPr>
        <p:txBody>
          <a:bodyPr/>
          <a:lstStyle/>
          <a:p>
            <a:r>
              <a:rPr lang="en-US" sz="1800" b="1" dirty="0">
                <a:latin typeface="Arial Black" panose="020B0A04020102020204" pitchFamily="34" charset="0"/>
              </a:rPr>
              <a:t>Sign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2EA26-CE07-4599-9DD2-4CA28A202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Online Image Placeholder 23" descr="User">
            <a:extLst>
              <a:ext uri="{FF2B5EF4-FFF2-40B4-BE49-F238E27FC236}">
                <a16:creationId xmlns:a16="http://schemas.microsoft.com/office/drawing/2014/main" id="{70DC2549-1BD2-42F2-B070-74B7E44673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371" y="0"/>
            <a:ext cx="564547" cy="501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FCA50D-3C88-40E5-BCD0-8B2C1E1E64C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499644" y="501483"/>
            <a:ext cx="1" cy="38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E921B8-552D-48C3-92ED-FFB62568AD4D}"/>
              </a:ext>
            </a:extLst>
          </p:cNvPr>
          <p:cNvCxnSpPr>
            <a:cxnSpLocks/>
          </p:cNvCxnSpPr>
          <p:nvPr/>
        </p:nvCxnSpPr>
        <p:spPr>
          <a:xfrm flipH="1">
            <a:off x="594519" y="887896"/>
            <a:ext cx="1618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8A7C2-3E88-450D-9724-3933084F7D88}"/>
              </a:ext>
            </a:extLst>
          </p:cNvPr>
          <p:cNvSpPr/>
          <p:nvPr/>
        </p:nvSpPr>
        <p:spPr>
          <a:xfrm>
            <a:off x="291547" y="1179747"/>
            <a:ext cx="715617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1FBC44-D0E5-47CF-9698-429B36BC4B99}"/>
              </a:ext>
            </a:extLst>
          </p:cNvPr>
          <p:cNvSpPr/>
          <p:nvPr/>
        </p:nvSpPr>
        <p:spPr>
          <a:xfrm>
            <a:off x="1961323" y="1179747"/>
            <a:ext cx="609600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35CF94-F65A-4384-B252-E814FC59EDF7}"/>
              </a:ext>
            </a:extLst>
          </p:cNvPr>
          <p:cNvCxnSpPr/>
          <p:nvPr/>
        </p:nvCxnSpPr>
        <p:spPr>
          <a:xfrm>
            <a:off x="2213114" y="887896"/>
            <a:ext cx="0" cy="29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4F95B59-2D20-475F-86DE-5831AB034F1E}"/>
              </a:ext>
            </a:extLst>
          </p:cNvPr>
          <p:cNvSpPr/>
          <p:nvPr/>
        </p:nvSpPr>
        <p:spPr>
          <a:xfrm>
            <a:off x="1052133" y="2119438"/>
            <a:ext cx="895021" cy="529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Exist?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68EC2B-0625-4960-B264-52A6CD38C2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656522" y="1709530"/>
            <a:ext cx="609601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1C91DC-19D7-4E6B-A3C6-A8F150CB3E1A}"/>
              </a:ext>
            </a:extLst>
          </p:cNvPr>
          <p:cNvCxnSpPr>
            <a:stCxn id="19" idx="4"/>
          </p:cNvCxnSpPr>
          <p:nvPr/>
        </p:nvCxnSpPr>
        <p:spPr>
          <a:xfrm>
            <a:off x="1499644" y="2649222"/>
            <a:ext cx="0" cy="87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5D78420B-5106-402E-B446-178EB3560CEA}"/>
              </a:ext>
            </a:extLst>
          </p:cNvPr>
          <p:cNvSpPr/>
          <p:nvPr/>
        </p:nvSpPr>
        <p:spPr>
          <a:xfrm>
            <a:off x="1052133" y="3523029"/>
            <a:ext cx="990847" cy="34455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3D5CF8-BF0D-4FB4-A1A5-57B1CC14C6E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9356" y="1709530"/>
            <a:ext cx="568015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29DE564-B6B5-4972-9B78-FD054F11056B}"/>
              </a:ext>
            </a:extLst>
          </p:cNvPr>
          <p:cNvSpPr/>
          <p:nvPr/>
        </p:nvSpPr>
        <p:spPr>
          <a:xfrm>
            <a:off x="818687" y="4510361"/>
            <a:ext cx="1457739" cy="5297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Logged in ?</a:t>
            </a:r>
          </a:p>
        </p:txBody>
      </p:sp>
      <p:sp>
        <p:nvSpPr>
          <p:cNvPr id="75" name="Flowchart: Alternate Process 74">
            <a:extLst>
              <a:ext uri="{FF2B5EF4-FFF2-40B4-BE49-F238E27FC236}">
                <a16:creationId xmlns:a16="http://schemas.microsoft.com/office/drawing/2014/main" id="{8FA61529-6A1C-49FD-A369-644BC078ABA7}"/>
              </a:ext>
            </a:extLst>
          </p:cNvPr>
          <p:cNvSpPr/>
          <p:nvPr/>
        </p:nvSpPr>
        <p:spPr>
          <a:xfrm>
            <a:off x="514661" y="5662845"/>
            <a:ext cx="814092" cy="615734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out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648F520-6B52-4CF8-B13D-E1F072245B87}"/>
              </a:ext>
            </a:extLst>
          </p:cNvPr>
          <p:cNvCxnSpPr>
            <a:stCxn id="57" idx="2"/>
            <a:endCxn id="75" idx="0"/>
          </p:cNvCxnSpPr>
          <p:nvPr/>
        </p:nvCxnSpPr>
        <p:spPr>
          <a:xfrm flipH="1">
            <a:off x="921707" y="5040144"/>
            <a:ext cx="625850" cy="6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lowchart: Alternate Process 79">
            <a:extLst>
              <a:ext uri="{FF2B5EF4-FFF2-40B4-BE49-F238E27FC236}">
                <a16:creationId xmlns:a16="http://schemas.microsoft.com/office/drawing/2014/main" id="{62AAB4B3-3A3A-45C2-8C5E-3DDAAB47C79D}"/>
              </a:ext>
            </a:extLst>
          </p:cNvPr>
          <p:cNvSpPr/>
          <p:nvPr/>
        </p:nvSpPr>
        <p:spPr>
          <a:xfrm>
            <a:off x="1915304" y="5737225"/>
            <a:ext cx="1392672" cy="4287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46E8777-8190-47E7-9A60-1F12E7FDBF2E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547557" y="5040144"/>
            <a:ext cx="818828" cy="6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E61CA6-751C-4488-B9EB-9FCF99395EC5}"/>
              </a:ext>
            </a:extLst>
          </p:cNvPr>
          <p:cNvCxnSpPr>
            <a:cxnSpLocks/>
          </p:cNvCxnSpPr>
          <p:nvPr/>
        </p:nvCxnSpPr>
        <p:spPr>
          <a:xfrm flipH="1">
            <a:off x="594518" y="887896"/>
            <a:ext cx="1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AA00C85-83C6-4FA4-BABD-A4B33276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570923" y="1444638"/>
            <a:ext cx="27016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42E041DF-AEAC-41CD-B787-3CADB5BFF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543" y="481548"/>
            <a:ext cx="6752143" cy="5855034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E589692-E64F-4E45-8F8C-93FD44643817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>
            <a:off x="1547557" y="3867586"/>
            <a:ext cx="0" cy="642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C44B-62F4-4E9F-B9E5-9AE62ED3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146" y="-45145"/>
            <a:ext cx="4278296" cy="501483"/>
          </a:xfrm>
        </p:spPr>
        <p:txBody>
          <a:bodyPr/>
          <a:lstStyle/>
          <a:p>
            <a:r>
              <a:rPr lang="en-US" sz="1800" b="1" dirty="0">
                <a:latin typeface="Arial Black" panose="020B0A04020102020204" pitchFamily="34" charset="0"/>
              </a:rPr>
              <a:t>Login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2EA26-CE07-4599-9DD2-4CA28A202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Online Image Placeholder 23" descr="User">
            <a:extLst>
              <a:ext uri="{FF2B5EF4-FFF2-40B4-BE49-F238E27FC236}">
                <a16:creationId xmlns:a16="http://schemas.microsoft.com/office/drawing/2014/main" id="{70DC2549-1BD2-42F2-B070-74B7E44673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371" y="0"/>
            <a:ext cx="564547" cy="501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FCA50D-3C88-40E5-BCD0-8B2C1E1E64C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499644" y="501483"/>
            <a:ext cx="1" cy="38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E921B8-552D-48C3-92ED-FFB62568AD4D}"/>
              </a:ext>
            </a:extLst>
          </p:cNvPr>
          <p:cNvCxnSpPr>
            <a:cxnSpLocks/>
          </p:cNvCxnSpPr>
          <p:nvPr/>
        </p:nvCxnSpPr>
        <p:spPr>
          <a:xfrm flipH="1">
            <a:off x="594519" y="887896"/>
            <a:ext cx="1618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8A7C2-3E88-450D-9724-3933084F7D88}"/>
              </a:ext>
            </a:extLst>
          </p:cNvPr>
          <p:cNvSpPr/>
          <p:nvPr/>
        </p:nvSpPr>
        <p:spPr>
          <a:xfrm>
            <a:off x="291547" y="1179747"/>
            <a:ext cx="715617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1FBC44-D0E5-47CF-9698-429B36BC4B99}"/>
              </a:ext>
            </a:extLst>
          </p:cNvPr>
          <p:cNvSpPr/>
          <p:nvPr/>
        </p:nvSpPr>
        <p:spPr>
          <a:xfrm>
            <a:off x="1961323" y="1179747"/>
            <a:ext cx="609600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35CF94-F65A-4384-B252-E814FC59EDF7}"/>
              </a:ext>
            </a:extLst>
          </p:cNvPr>
          <p:cNvCxnSpPr/>
          <p:nvPr/>
        </p:nvCxnSpPr>
        <p:spPr>
          <a:xfrm>
            <a:off x="2213114" y="887896"/>
            <a:ext cx="0" cy="29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4F95B59-2D20-475F-86DE-5831AB034F1E}"/>
              </a:ext>
            </a:extLst>
          </p:cNvPr>
          <p:cNvSpPr/>
          <p:nvPr/>
        </p:nvSpPr>
        <p:spPr>
          <a:xfrm>
            <a:off x="1052133" y="2119438"/>
            <a:ext cx="895021" cy="529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Exist?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68EC2B-0625-4960-B264-52A6CD38C2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656522" y="1709530"/>
            <a:ext cx="609601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1C91DC-19D7-4E6B-A3C6-A8F150CB3E1A}"/>
              </a:ext>
            </a:extLst>
          </p:cNvPr>
          <p:cNvCxnSpPr>
            <a:stCxn id="19" idx="4"/>
          </p:cNvCxnSpPr>
          <p:nvPr/>
        </p:nvCxnSpPr>
        <p:spPr>
          <a:xfrm>
            <a:off x="1499644" y="2649222"/>
            <a:ext cx="0" cy="87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5D78420B-5106-402E-B446-178EB3560CEA}"/>
              </a:ext>
            </a:extLst>
          </p:cNvPr>
          <p:cNvSpPr/>
          <p:nvPr/>
        </p:nvSpPr>
        <p:spPr>
          <a:xfrm>
            <a:off x="1052133" y="3523029"/>
            <a:ext cx="990847" cy="34455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3D5CF8-BF0D-4FB4-A1A5-57B1CC14C6E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9356" y="1709530"/>
            <a:ext cx="568015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29DE564-B6B5-4972-9B78-FD054F11056B}"/>
              </a:ext>
            </a:extLst>
          </p:cNvPr>
          <p:cNvSpPr/>
          <p:nvPr/>
        </p:nvSpPr>
        <p:spPr>
          <a:xfrm>
            <a:off x="818687" y="4504718"/>
            <a:ext cx="1457739" cy="5297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Logged in ?</a:t>
            </a:r>
          </a:p>
        </p:txBody>
      </p:sp>
      <p:sp>
        <p:nvSpPr>
          <p:cNvPr id="75" name="Flowchart: Alternate Process 74">
            <a:extLst>
              <a:ext uri="{FF2B5EF4-FFF2-40B4-BE49-F238E27FC236}">
                <a16:creationId xmlns:a16="http://schemas.microsoft.com/office/drawing/2014/main" id="{8FA61529-6A1C-49FD-A369-644BC078ABA7}"/>
              </a:ext>
            </a:extLst>
          </p:cNvPr>
          <p:cNvSpPr/>
          <p:nvPr/>
        </p:nvSpPr>
        <p:spPr>
          <a:xfrm>
            <a:off x="293275" y="5600653"/>
            <a:ext cx="814092" cy="615734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out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648F520-6B52-4CF8-B13D-E1F072245B87}"/>
              </a:ext>
            </a:extLst>
          </p:cNvPr>
          <p:cNvCxnSpPr>
            <a:cxnSpLocks/>
            <a:stCxn id="57" idx="2"/>
            <a:endCxn id="75" idx="0"/>
          </p:cNvCxnSpPr>
          <p:nvPr/>
        </p:nvCxnSpPr>
        <p:spPr>
          <a:xfrm flipH="1">
            <a:off x="700321" y="5034501"/>
            <a:ext cx="847236" cy="566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46E8777-8190-47E7-9A60-1F12E7FDBF2E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547557" y="5034501"/>
            <a:ext cx="1204816" cy="64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E61CA6-751C-4488-B9EB-9FCF99395EC5}"/>
              </a:ext>
            </a:extLst>
          </p:cNvPr>
          <p:cNvCxnSpPr>
            <a:cxnSpLocks/>
          </p:cNvCxnSpPr>
          <p:nvPr/>
        </p:nvCxnSpPr>
        <p:spPr>
          <a:xfrm flipH="1">
            <a:off x="594518" y="887896"/>
            <a:ext cx="1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7ABB73A-89B4-45DF-9481-03965A1D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22" y="456338"/>
            <a:ext cx="7403792" cy="5836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ABF0EB-F35A-4C66-B80D-570598AC2538}"/>
              </a:ext>
            </a:extLst>
          </p:cNvPr>
          <p:cNvCxnSpPr>
            <a:stCxn id="12" idx="3"/>
          </p:cNvCxnSpPr>
          <p:nvPr/>
        </p:nvCxnSpPr>
        <p:spPr>
          <a:xfrm flipV="1">
            <a:off x="1007164" y="1444638"/>
            <a:ext cx="33716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7F97E3-795A-4247-B2EC-87B69CA37867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>
            <a:off x="1547557" y="3867586"/>
            <a:ext cx="0" cy="63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12B5B68D-4897-4E85-8DB6-7761462F5C62}"/>
              </a:ext>
            </a:extLst>
          </p:cNvPr>
          <p:cNvSpPr/>
          <p:nvPr/>
        </p:nvSpPr>
        <p:spPr>
          <a:xfrm>
            <a:off x="1996656" y="5709300"/>
            <a:ext cx="1392672" cy="4287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28208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57D-581E-46D9-9060-D3DDCEA9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3965C-E057-4379-A0BC-3EF47C8574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90D08-3A48-401F-9B54-98851E34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1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C44B-62F4-4E9F-B9E5-9AE62ED3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6084" y="49822"/>
            <a:ext cx="4278296" cy="501483"/>
          </a:xfrm>
        </p:spPr>
        <p:txBody>
          <a:bodyPr/>
          <a:lstStyle/>
          <a:p>
            <a:r>
              <a:rPr lang="en-US" sz="1800" b="1" dirty="0">
                <a:latin typeface="Arial Black" panose="020B0A04020102020204" pitchFamily="34" charset="0"/>
              </a:rPr>
              <a:t>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2EA26-CE07-4599-9DD2-4CA28A202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Online Image Placeholder 23" descr="User">
            <a:extLst>
              <a:ext uri="{FF2B5EF4-FFF2-40B4-BE49-F238E27FC236}">
                <a16:creationId xmlns:a16="http://schemas.microsoft.com/office/drawing/2014/main" id="{70DC2549-1BD2-42F2-B070-74B7E44673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371" y="0"/>
            <a:ext cx="564547" cy="501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FCA50D-3C88-40E5-BCD0-8B2C1E1E64C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499644" y="501483"/>
            <a:ext cx="1" cy="38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E921B8-552D-48C3-92ED-FFB62568AD4D}"/>
              </a:ext>
            </a:extLst>
          </p:cNvPr>
          <p:cNvCxnSpPr>
            <a:cxnSpLocks/>
          </p:cNvCxnSpPr>
          <p:nvPr/>
        </p:nvCxnSpPr>
        <p:spPr>
          <a:xfrm flipH="1">
            <a:off x="594519" y="887896"/>
            <a:ext cx="1618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8A7C2-3E88-450D-9724-3933084F7D88}"/>
              </a:ext>
            </a:extLst>
          </p:cNvPr>
          <p:cNvSpPr/>
          <p:nvPr/>
        </p:nvSpPr>
        <p:spPr>
          <a:xfrm>
            <a:off x="291547" y="1179747"/>
            <a:ext cx="715617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1FBC44-D0E5-47CF-9698-429B36BC4B99}"/>
              </a:ext>
            </a:extLst>
          </p:cNvPr>
          <p:cNvSpPr/>
          <p:nvPr/>
        </p:nvSpPr>
        <p:spPr>
          <a:xfrm>
            <a:off x="1961323" y="1179747"/>
            <a:ext cx="609600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35CF94-F65A-4384-B252-E814FC59EDF7}"/>
              </a:ext>
            </a:extLst>
          </p:cNvPr>
          <p:cNvCxnSpPr/>
          <p:nvPr/>
        </p:nvCxnSpPr>
        <p:spPr>
          <a:xfrm>
            <a:off x="2213114" y="887896"/>
            <a:ext cx="0" cy="29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4F95B59-2D20-475F-86DE-5831AB034F1E}"/>
              </a:ext>
            </a:extLst>
          </p:cNvPr>
          <p:cNvSpPr/>
          <p:nvPr/>
        </p:nvSpPr>
        <p:spPr>
          <a:xfrm>
            <a:off x="1052133" y="2119438"/>
            <a:ext cx="895021" cy="529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Exist?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68EC2B-0625-4960-B264-52A6CD38C2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656522" y="1709530"/>
            <a:ext cx="609601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1C91DC-19D7-4E6B-A3C6-A8F150CB3E1A}"/>
              </a:ext>
            </a:extLst>
          </p:cNvPr>
          <p:cNvCxnSpPr>
            <a:stCxn id="19" idx="4"/>
          </p:cNvCxnSpPr>
          <p:nvPr/>
        </p:nvCxnSpPr>
        <p:spPr>
          <a:xfrm>
            <a:off x="1499644" y="2649222"/>
            <a:ext cx="0" cy="87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5D78420B-5106-402E-B446-178EB3560CEA}"/>
              </a:ext>
            </a:extLst>
          </p:cNvPr>
          <p:cNvSpPr/>
          <p:nvPr/>
        </p:nvSpPr>
        <p:spPr>
          <a:xfrm>
            <a:off x="1052133" y="3523029"/>
            <a:ext cx="990847" cy="34455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3D5CF8-BF0D-4FB4-A1A5-57B1CC14C6E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9356" y="1709530"/>
            <a:ext cx="568015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29DE564-B6B5-4972-9B78-FD054F11056B}"/>
              </a:ext>
            </a:extLst>
          </p:cNvPr>
          <p:cNvSpPr/>
          <p:nvPr/>
        </p:nvSpPr>
        <p:spPr>
          <a:xfrm>
            <a:off x="818687" y="4516477"/>
            <a:ext cx="1457739" cy="5297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Logged in ?</a:t>
            </a:r>
          </a:p>
        </p:txBody>
      </p:sp>
      <p:sp>
        <p:nvSpPr>
          <p:cNvPr id="75" name="Flowchart: Alternate Process 74">
            <a:extLst>
              <a:ext uri="{FF2B5EF4-FFF2-40B4-BE49-F238E27FC236}">
                <a16:creationId xmlns:a16="http://schemas.microsoft.com/office/drawing/2014/main" id="{8FA61529-6A1C-49FD-A369-644BC078ABA7}"/>
              </a:ext>
            </a:extLst>
          </p:cNvPr>
          <p:cNvSpPr/>
          <p:nvPr/>
        </p:nvSpPr>
        <p:spPr>
          <a:xfrm>
            <a:off x="411641" y="5686515"/>
            <a:ext cx="814092" cy="615734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out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648F520-6B52-4CF8-B13D-E1F072245B87}"/>
              </a:ext>
            </a:extLst>
          </p:cNvPr>
          <p:cNvCxnSpPr>
            <a:stCxn id="57" idx="2"/>
            <a:endCxn id="75" idx="0"/>
          </p:cNvCxnSpPr>
          <p:nvPr/>
        </p:nvCxnSpPr>
        <p:spPr>
          <a:xfrm flipH="1">
            <a:off x="818687" y="5046260"/>
            <a:ext cx="728870" cy="64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E61CA6-751C-4488-B9EB-9FCF99395EC5}"/>
              </a:ext>
            </a:extLst>
          </p:cNvPr>
          <p:cNvCxnSpPr>
            <a:cxnSpLocks/>
          </p:cNvCxnSpPr>
          <p:nvPr/>
        </p:nvCxnSpPr>
        <p:spPr>
          <a:xfrm flipH="1">
            <a:off x="594518" y="887896"/>
            <a:ext cx="1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7B7798-70D5-4FDF-A07D-4AFD9049A4B3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2042980" y="3326297"/>
            <a:ext cx="1423865" cy="36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C3BA5193-CA57-4355-8307-30233CCBFC84}"/>
              </a:ext>
            </a:extLst>
          </p:cNvPr>
          <p:cNvSpPr/>
          <p:nvPr/>
        </p:nvSpPr>
        <p:spPr>
          <a:xfrm>
            <a:off x="1656522" y="5735956"/>
            <a:ext cx="1392672" cy="4287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993D9A-31B9-49A5-A02B-3C2454E497AA}"/>
              </a:ext>
            </a:extLst>
          </p:cNvPr>
          <p:cNvCxnSpPr>
            <a:stCxn id="57" idx="2"/>
            <a:endCxn id="44" idx="0"/>
          </p:cNvCxnSpPr>
          <p:nvPr/>
        </p:nvCxnSpPr>
        <p:spPr>
          <a:xfrm>
            <a:off x="1547557" y="5046260"/>
            <a:ext cx="805301" cy="6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2C9DBDA-0C8F-4220-9E59-1C7D8C83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748" y="887896"/>
            <a:ext cx="8551969" cy="465761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103635-7949-47DC-9458-27A4FB2A1E0F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>
            <a:off x="1547557" y="3867586"/>
            <a:ext cx="0" cy="64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6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C44B-62F4-4E9F-B9E5-9AE62ED3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6084" y="49822"/>
            <a:ext cx="4278296" cy="501483"/>
          </a:xfrm>
        </p:spPr>
        <p:txBody>
          <a:bodyPr/>
          <a:lstStyle/>
          <a:p>
            <a:r>
              <a:rPr lang="en-US" sz="1800" b="1" dirty="0">
                <a:latin typeface="Arial Black" panose="020B0A04020102020204" pitchFamily="34" charset="0"/>
              </a:rPr>
              <a:t>Logged in?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2EA26-CE07-4599-9DD2-4CA28A202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Online Image Placeholder 23" descr="User">
            <a:extLst>
              <a:ext uri="{FF2B5EF4-FFF2-40B4-BE49-F238E27FC236}">
                <a16:creationId xmlns:a16="http://schemas.microsoft.com/office/drawing/2014/main" id="{70DC2549-1BD2-42F2-B070-74B7E44673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371" y="0"/>
            <a:ext cx="564547" cy="501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FCA50D-3C88-40E5-BCD0-8B2C1E1E64C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499644" y="501483"/>
            <a:ext cx="1" cy="38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E921B8-552D-48C3-92ED-FFB62568AD4D}"/>
              </a:ext>
            </a:extLst>
          </p:cNvPr>
          <p:cNvCxnSpPr>
            <a:cxnSpLocks/>
          </p:cNvCxnSpPr>
          <p:nvPr/>
        </p:nvCxnSpPr>
        <p:spPr>
          <a:xfrm flipH="1">
            <a:off x="594519" y="887896"/>
            <a:ext cx="1618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8A7C2-3E88-450D-9724-3933084F7D88}"/>
              </a:ext>
            </a:extLst>
          </p:cNvPr>
          <p:cNvSpPr/>
          <p:nvPr/>
        </p:nvSpPr>
        <p:spPr>
          <a:xfrm>
            <a:off x="291547" y="1179747"/>
            <a:ext cx="715617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1FBC44-D0E5-47CF-9698-429B36BC4B99}"/>
              </a:ext>
            </a:extLst>
          </p:cNvPr>
          <p:cNvSpPr/>
          <p:nvPr/>
        </p:nvSpPr>
        <p:spPr>
          <a:xfrm>
            <a:off x="1961323" y="1179747"/>
            <a:ext cx="609600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35CF94-F65A-4384-B252-E814FC59EDF7}"/>
              </a:ext>
            </a:extLst>
          </p:cNvPr>
          <p:cNvCxnSpPr/>
          <p:nvPr/>
        </p:nvCxnSpPr>
        <p:spPr>
          <a:xfrm>
            <a:off x="2213114" y="887896"/>
            <a:ext cx="0" cy="29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4F95B59-2D20-475F-86DE-5831AB034F1E}"/>
              </a:ext>
            </a:extLst>
          </p:cNvPr>
          <p:cNvSpPr/>
          <p:nvPr/>
        </p:nvSpPr>
        <p:spPr>
          <a:xfrm>
            <a:off x="1052133" y="2119438"/>
            <a:ext cx="895021" cy="529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Exist?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68EC2B-0625-4960-B264-52A6CD38C2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656522" y="1709530"/>
            <a:ext cx="609601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1C91DC-19D7-4E6B-A3C6-A8F150CB3E1A}"/>
              </a:ext>
            </a:extLst>
          </p:cNvPr>
          <p:cNvCxnSpPr>
            <a:stCxn id="19" idx="4"/>
          </p:cNvCxnSpPr>
          <p:nvPr/>
        </p:nvCxnSpPr>
        <p:spPr>
          <a:xfrm>
            <a:off x="1499644" y="2649222"/>
            <a:ext cx="0" cy="87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5D78420B-5106-402E-B446-178EB3560CEA}"/>
              </a:ext>
            </a:extLst>
          </p:cNvPr>
          <p:cNvSpPr/>
          <p:nvPr/>
        </p:nvSpPr>
        <p:spPr>
          <a:xfrm>
            <a:off x="1052133" y="3523029"/>
            <a:ext cx="990847" cy="34455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3D5CF8-BF0D-4FB4-A1A5-57B1CC14C6E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9356" y="1709530"/>
            <a:ext cx="568015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29DE564-B6B5-4972-9B78-FD054F11056B}"/>
              </a:ext>
            </a:extLst>
          </p:cNvPr>
          <p:cNvSpPr/>
          <p:nvPr/>
        </p:nvSpPr>
        <p:spPr>
          <a:xfrm>
            <a:off x="818687" y="4516477"/>
            <a:ext cx="1457739" cy="5297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Logged in ?</a:t>
            </a:r>
          </a:p>
        </p:txBody>
      </p:sp>
      <p:sp>
        <p:nvSpPr>
          <p:cNvPr id="75" name="Flowchart: Alternate Process 74">
            <a:extLst>
              <a:ext uri="{FF2B5EF4-FFF2-40B4-BE49-F238E27FC236}">
                <a16:creationId xmlns:a16="http://schemas.microsoft.com/office/drawing/2014/main" id="{8FA61529-6A1C-49FD-A369-644BC078ABA7}"/>
              </a:ext>
            </a:extLst>
          </p:cNvPr>
          <p:cNvSpPr/>
          <p:nvPr/>
        </p:nvSpPr>
        <p:spPr>
          <a:xfrm>
            <a:off x="411641" y="5686515"/>
            <a:ext cx="814092" cy="615734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out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648F520-6B52-4CF8-B13D-E1F072245B87}"/>
              </a:ext>
            </a:extLst>
          </p:cNvPr>
          <p:cNvCxnSpPr>
            <a:stCxn id="57" idx="2"/>
            <a:endCxn id="75" idx="0"/>
          </p:cNvCxnSpPr>
          <p:nvPr/>
        </p:nvCxnSpPr>
        <p:spPr>
          <a:xfrm flipH="1">
            <a:off x="818687" y="5046260"/>
            <a:ext cx="728870" cy="64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E61CA6-751C-4488-B9EB-9FCF99395EC5}"/>
              </a:ext>
            </a:extLst>
          </p:cNvPr>
          <p:cNvCxnSpPr>
            <a:cxnSpLocks/>
          </p:cNvCxnSpPr>
          <p:nvPr/>
        </p:nvCxnSpPr>
        <p:spPr>
          <a:xfrm flipH="1">
            <a:off x="594518" y="887896"/>
            <a:ext cx="1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C3BA5193-CA57-4355-8307-30233CCBFC84}"/>
              </a:ext>
            </a:extLst>
          </p:cNvPr>
          <p:cNvSpPr/>
          <p:nvPr/>
        </p:nvSpPr>
        <p:spPr>
          <a:xfrm>
            <a:off x="1656522" y="5735956"/>
            <a:ext cx="1392672" cy="4287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993D9A-31B9-49A5-A02B-3C2454E497AA}"/>
              </a:ext>
            </a:extLst>
          </p:cNvPr>
          <p:cNvCxnSpPr>
            <a:stCxn id="57" idx="2"/>
            <a:endCxn id="44" idx="0"/>
          </p:cNvCxnSpPr>
          <p:nvPr/>
        </p:nvCxnSpPr>
        <p:spPr>
          <a:xfrm>
            <a:off x="1547557" y="5046260"/>
            <a:ext cx="805301" cy="6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103635-7949-47DC-9458-27A4FB2A1E0F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>
            <a:off x="1547557" y="3867586"/>
            <a:ext cx="0" cy="64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FCCE5CF-7F89-4A8D-B9FA-7AC1A792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575" y="694689"/>
            <a:ext cx="8331642" cy="53607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198BF6-BE22-43C4-BCE6-033BF526A782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2276426" y="3429000"/>
            <a:ext cx="1287045" cy="135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C44B-62F4-4E9F-B9E5-9AE62ED3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6084" y="49822"/>
            <a:ext cx="4278296" cy="501483"/>
          </a:xfrm>
        </p:spPr>
        <p:txBody>
          <a:bodyPr/>
          <a:lstStyle/>
          <a:p>
            <a:r>
              <a:rPr lang="en-US" sz="1800" b="1" dirty="0">
                <a:latin typeface="Arial Black" panose="020B0A04020102020204" pitchFamily="34" charset="0"/>
              </a:rPr>
              <a:t>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2EA26-CE07-4599-9DD2-4CA28A202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Online Image Placeholder 23" descr="User">
            <a:extLst>
              <a:ext uri="{FF2B5EF4-FFF2-40B4-BE49-F238E27FC236}">
                <a16:creationId xmlns:a16="http://schemas.microsoft.com/office/drawing/2014/main" id="{70DC2549-1BD2-42F2-B070-74B7E44673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371" y="0"/>
            <a:ext cx="564547" cy="501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FCA50D-3C88-40E5-BCD0-8B2C1E1E64C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499644" y="501483"/>
            <a:ext cx="1" cy="38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E921B8-552D-48C3-92ED-FFB62568AD4D}"/>
              </a:ext>
            </a:extLst>
          </p:cNvPr>
          <p:cNvCxnSpPr>
            <a:cxnSpLocks/>
          </p:cNvCxnSpPr>
          <p:nvPr/>
        </p:nvCxnSpPr>
        <p:spPr>
          <a:xfrm flipH="1">
            <a:off x="594519" y="887896"/>
            <a:ext cx="1618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8A7C2-3E88-450D-9724-3933084F7D88}"/>
              </a:ext>
            </a:extLst>
          </p:cNvPr>
          <p:cNvSpPr/>
          <p:nvPr/>
        </p:nvSpPr>
        <p:spPr>
          <a:xfrm>
            <a:off x="291547" y="1179747"/>
            <a:ext cx="715617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1FBC44-D0E5-47CF-9698-429B36BC4B99}"/>
              </a:ext>
            </a:extLst>
          </p:cNvPr>
          <p:cNvSpPr/>
          <p:nvPr/>
        </p:nvSpPr>
        <p:spPr>
          <a:xfrm>
            <a:off x="1961323" y="1179747"/>
            <a:ext cx="609600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35CF94-F65A-4384-B252-E814FC59EDF7}"/>
              </a:ext>
            </a:extLst>
          </p:cNvPr>
          <p:cNvCxnSpPr/>
          <p:nvPr/>
        </p:nvCxnSpPr>
        <p:spPr>
          <a:xfrm>
            <a:off x="2213114" y="887896"/>
            <a:ext cx="0" cy="29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4F95B59-2D20-475F-86DE-5831AB034F1E}"/>
              </a:ext>
            </a:extLst>
          </p:cNvPr>
          <p:cNvSpPr/>
          <p:nvPr/>
        </p:nvSpPr>
        <p:spPr>
          <a:xfrm>
            <a:off x="1052133" y="2119438"/>
            <a:ext cx="895021" cy="529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Exist?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68EC2B-0625-4960-B264-52A6CD38C2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656522" y="1709530"/>
            <a:ext cx="609601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1C91DC-19D7-4E6B-A3C6-A8F150CB3E1A}"/>
              </a:ext>
            </a:extLst>
          </p:cNvPr>
          <p:cNvCxnSpPr>
            <a:stCxn id="19" idx="4"/>
          </p:cNvCxnSpPr>
          <p:nvPr/>
        </p:nvCxnSpPr>
        <p:spPr>
          <a:xfrm>
            <a:off x="1499644" y="2649222"/>
            <a:ext cx="0" cy="87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5D78420B-5106-402E-B446-178EB3560CEA}"/>
              </a:ext>
            </a:extLst>
          </p:cNvPr>
          <p:cNvSpPr/>
          <p:nvPr/>
        </p:nvSpPr>
        <p:spPr>
          <a:xfrm>
            <a:off x="1052133" y="3523029"/>
            <a:ext cx="990847" cy="34455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3D5CF8-BF0D-4FB4-A1A5-57B1CC14C6E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9356" y="1709530"/>
            <a:ext cx="568015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29DE564-B6B5-4972-9B78-FD054F11056B}"/>
              </a:ext>
            </a:extLst>
          </p:cNvPr>
          <p:cNvSpPr/>
          <p:nvPr/>
        </p:nvSpPr>
        <p:spPr>
          <a:xfrm>
            <a:off x="818687" y="4516477"/>
            <a:ext cx="1457739" cy="5297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Logged in ?</a:t>
            </a:r>
          </a:p>
        </p:txBody>
      </p:sp>
      <p:sp>
        <p:nvSpPr>
          <p:cNvPr id="75" name="Flowchart: Alternate Process 74">
            <a:extLst>
              <a:ext uri="{FF2B5EF4-FFF2-40B4-BE49-F238E27FC236}">
                <a16:creationId xmlns:a16="http://schemas.microsoft.com/office/drawing/2014/main" id="{8FA61529-6A1C-49FD-A369-644BC078ABA7}"/>
              </a:ext>
            </a:extLst>
          </p:cNvPr>
          <p:cNvSpPr/>
          <p:nvPr/>
        </p:nvSpPr>
        <p:spPr>
          <a:xfrm>
            <a:off x="411641" y="5686515"/>
            <a:ext cx="814092" cy="615734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out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648F520-6B52-4CF8-B13D-E1F072245B87}"/>
              </a:ext>
            </a:extLst>
          </p:cNvPr>
          <p:cNvCxnSpPr>
            <a:stCxn id="57" idx="2"/>
            <a:endCxn id="75" idx="0"/>
          </p:cNvCxnSpPr>
          <p:nvPr/>
        </p:nvCxnSpPr>
        <p:spPr>
          <a:xfrm flipH="1">
            <a:off x="818687" y="5046260"/>
            <a:ext cx="728870" cy="64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E61CA6-751C-4488-B9EB-9FCF99395EC5}"/>
              </a:ext>
            </a:extLst>
          </p:cNvPr>
          <p:cNvCxnSpPr>
            <a:cxnSpLocks/>
          </p:cNvCxnSpPr>
          <p:nvPr/>
        </p:nvCxnSpPr>
        <p:spPr>
          <a:xfrm flipH="1">
            <a:off x="594518" y="887896"/>
            <a:ext cx="1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C3BA5193-CA57-4355-8307-30233CCBFC84}"/>
              </a:ext>
            </a:extLst>
          </p:cNvPr>
          <p:cNvSpPr/>
          <p:nvPr/>
        </p:nvSpPr>
        <p:spPr>
          <a:xfrm>
            <a:off x="1656522" y="5735956"/>
            <a:ext cx="1392672" cy="4287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993D9A-31B9-49A5-A02B-3C2454E497AA}"/>
              </a:ext>
            </a:extLst>
          </p:cNvPr>
          <p:cNvCxnSpPr>
            <a:stCxn id="57" idx="2"/>
            <a:endCxn id="44" idx="0"/>
          </p:cNvCxnSpPr>
          <p:nvPr/>
        </p:nvCxnSpPr>
        <p:spPr>
          <a:xfrm>
            <a:off x="1547557" y="5046260"/>
            <a:ext cx="805301" cy="6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103635-7949-47DC-9458-27A4FB2A1E0F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>
            <a:off x="1547557" y="3867586"/>
            <a:ext cx="0" cy="64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F12C147-6BCF-4746-BEB9-20FCFEFA3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532" y="2000068"/>
            <a:ext cx="8436214" cy="2781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F19926-987F-40A8-9093-C8BD1A2C44E8}"/>
              </a:ext>
            </a:extLst>
          </p:cNvPr>
          <p:cNvCxnSpPr>
            <a:stCxn id="44" idx="3"/>
          </p:cNvCxnSpPr>
          <p:nvPr/>
        </p:nvCxnSpPr>
        <p:spPr>
          <a:xfrm flipV="1">
            <a:off x="3049194" y="4396836"/>
            <a:ext cx="1684171" cy="1553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F3BCD8-79A1-470D-BF97-7D416786C287}"/>
              </a:ext>
            </a:extLst>
          </p:cNvPr>
          <p:cNvCxnSpPr/>
          <p:nvPr/>
        </p:nvCxnSpPr>
        <p:spPr>
          <a:xfrm flipV="1">
            <a:off x="2352858" y="3993776"/>
            <a:ext cx="1291295" cy="5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44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C44B-62F4-4E9F-B9E5-9AE62ED3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6084" y="49822"/>
            <a:ext cx="4278296" cy="501483"/>
          </a:xfrm>
        </p:spPr>
        <p:txBody>
          <a:bodyPr/>
          <a:lstStyle/>
          <a:p>
            <a:r>
              <a:rPr lang="en-US" sz="1800" b="1" dirty="0">
                <a:latin typeface="Arial Black" panose="020B0A04020102020204" pitchFamily="34" charset="0"/>
              </a:rPr>
              <a:t>Sign 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2EA26-CE07-4599-9DD2-4CA28A202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Online Image Placeholder 23" descr="User">
            <a:extLst>
              <a:ext uri="{FF2B5EF4-FFF2-40B4-BE49-F238E27FC236}">
                <a16:creationId xmlns:a16="http://schemas.microsoft.com/office/drawing/2014/main" id="{70DC2549-1BD2-42F2-B070-74B7E44673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371" y="0"/>
            <a:ext cx="564547" cy="501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FCA50D-3C88-40E5-BCD0-8B2C1E1E64C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499644" y="501483"/>
            <a:ext cx="1" cy="38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E921B8-552D-48C3-92ED-FFB62568AD4D}"/>
              </a:ext>
            </a:extLst>
          </p:cNvPr>
          <p:cNvCxnSpPr>
            <a:cxnSpLocks/>
          </p:cNvCxnSpPr>
          <p:nvPr/>
        </p:nvCxnSpPr>
        <p:spPr>
          <a:xfrm flipH="1">
            <a:off x="594519" y="887896"/>
            <a:ext cx="1618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8A7C2-3E88-450D-9724-3933084F7D88}"/>
              </a:ext>
            </a:extLst>
          </p:cNvPr>
          <p:cNvSpPr/>
          <p:nvPr/>
        </p:nvSpPr>
        <p:spPr>
          <a:xfrm>
            <a:off x="291547" y="1179747"/>
            <a:ext cx="715617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1FBC44-D0E5-47CF-9698-429B36BC4B99}"/>
              </a:ext>
            </a:extLst>
          </p:cNvPr>
          <p:cNvSpPr/>
          <p:nvPr/>
        </p:nvSpPr>
        <p:spPr>
          <a:xfrm>
            <a:off x="1961323" y="1179747"/>
            <a:ext cx="609600" cy="529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Signup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35CF94-F65A-4384-B252-E814FC59EDF7}"/>
              </a:ext>
            </a:extLst>
          </p:cNvPr>
          <p:cNvCxnSpPr/>
          <p:nvPr/>
        </p:nvCxnSpPr>
        <p:spPr>
          <a:xfrm>
            <a:off x="2213114" y="887896"/>
            <a:ext cx="0" cy="29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4F95B59-2D20-475F-86DE-5831AB034F1E}"/>
              </a:ext>
            </a:extLst>
          </p:cNvPr>
          <p:cNvSpPr/>
          <p:nvPr/>
        </p:nvSpPr>
        <p:spPr>
          <a:xfrm>
            <a:off x="1052133" y="2119438"/>
            <a:ext cx="895021" cy="5297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Exist?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68EC2B-0625-4960-B264-52A6CD38C2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656522" y="1709530"/>
            <a:ext cx="609601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1C91DC-19D7-4E6B-A3C6-A8F150CB3E1A}"/>
              </a:ext>
            </a:extLst>
          </p:cNvPr>
          <p:cNvCxnSpPr>
            <a:stCxn id="19" idx="4"/>
          </p:cNvCxnSpPr>
          <p:nvPr/>
        </p:nvCxnSpPr>
        <p:spPr>
          <a:xfrm>
            <a:off x="1499644" y="2649222"/>
            <a:ext cx="0" cy="87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5D78420B-5106-402E-B446-178EB3560CEA}"/>
              </a:ext>
            </a:extLst>
          </p:cNvPr>
          <p:cNvSpPr/>
          <p:nvPr/>
        </p:nvSpPr>
        <p:spPr>
          <a:xfrm>
            <a:off x="1052133" y="3523029"/>
            <a:ext cx="990847" cy="34455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3D5CF8-BF0D-4FB4-A1A5-57B1CC14C6E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9356" y="1709530"/>
            <a:ext cx="568015" cy="40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29DE564-B6B5-4972-9B78-FD054F11056B}"/>
              </a:ext>
            </a:extLst>
          </p:cNvPr>
          <p:cNvSpPr/>
          <p:nvPr/>
        </p:nvSpPr>
        <p:spPr>
          <a:xfrm>
            <a:off x="818687" y="4516477"/>
            <a:ext cx="1457739" cy="52978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Logged in ?</a:t>
            </a:r>
          </a:p>
        </p:txBody>
      </p:sp>
      <p:sp>
        <p:nvSpPr>
          <p:cNvPr id="75" name="Flowchart: Alternate Process 74">
            <a:extLst>
              <a:ext uri="{FF2B5EF4-FFF2-40B4-BE49-F238E27FC236}">
                <a16:creationId xmlns:a16="http://schemas.microsoft.com/office/drawing/2014/main" id="{8FA61529-6A1C-49FD-A369-644BC078ABA7}"/>
              </a:ext>
            </a:extLst>
          </p:cNvPr>
          <p:cNvSpPr/>
          <p:nvPr/>
        </p:nvSpPr>
        <p:spPr>
          <a:xfrm>
            <a:off x="411641" y="5686515"/>
            <a:ext cx="814092" cy="615734"/>
          </a:xfrm>
          <a:prstGeom prst="flowChartAlternate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out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648F520-6B52-4CF8-B13D-E1F072245B87}"/>
              </a:ext>
            </a:extLst>
          </p:cNvPr>
          <p:cNvCxnSpPr>
            <a:stCxn id="57" idx="2"/>
            <a:endCxn id="75" idx="0"/>
          </p:cNvCxnSpPr>
          <p:nvPr/>
        </p:nvCxnSpPr>
        <p:spPr>
          <a:xfrm flipH="1">
            <a:off x="818687" y="5046260"/>
            <a:ext cx="728870" cy="64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E61CA6-751C-4488-B9EB-9FCF99395EC5}"/>
              </a:ext>
            </a:extLst>
          </p:cNvPr>
          <p:cNvCxnSpPr>
            <a:cxnSpLocks/>
          </p:cNvCxnSpPr>
          <p:nvPr/>
        </p:nvCxnSpPr>
        <p:spPr>
          <a:xfrm flipH="1">
            <a:off x="594518" y="887896"/>
            <a:ext cx="1" cy="29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C3BA5193-CA57-4355-8307-30233CCBFC84}"/>
              </a:ext>
            </a:extLst>
          </p:cNvPr>
          <p:cNvSpPr/>
          <p:nvPr/>
        </p:nvSpPr>
        <p:spPr>
          <a:xfrm>
            <a:off x="1656522" y="5735956"/>
            <a:ext cx="1392672" cy="4287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993D9A-31B9-49A5-A02B-3C2454E497AA}"/>
              </a:ext>
            </a:extLst>
          </p:cNvPr>
          <p:cNvCxnSpPr>
            <a:stCxn id="57" idx="2"/>
            <a:endCxn id="44" idx="0"/>
          </p:cNvCxnSpPr>
          <p:nvPr/>
        </p:nvCxnSpPr>
        <p:spPr>
          <a:xfrm>
            <a:off x="1547557" y="5046260"/>
            <a:ext cx="805301" cy="68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103635-7949-47DC-9458-27A4FB2A1E0F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>
            <a:off x="1547557" y="3867586"/>
            <a:ext cx="0" cy="64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198BF6-BE22-43C4-BCE6-033BF526A782}"/>
              </a:ext>
            </a:extLst>
          </p:cNvPr>
          <p:cNvCxnSpPr>
            <a:cxnSpLocks/>
          </p:cNvCxnSpPr>
          <p:nvPr/>
        </p:nvCxnSpPr>
        <p:spPr>
          <a:xfrm flipV="1">
            <a:off x="1225733" y="3942178"/>
            <a:ext cx="2431867" cy="1736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A056591-7483-4227-87EF-764D73F2B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17" y="1392277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2890-E8F6-45CA-B940-975FC339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DC72C6-C8A2-4C92-9052-E29D79B46C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744D6-E86F-419C-ADC2-2DA56768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1" y="40902"/>
            <a:ext cx="8971721" cy="310160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4ED0FD91-104C-4080-9FA8-0611F70FD3C7}"/>
              </a:ext>
            </a:extLst>
          </p:cNvPr>
          <p:cNvSpPr/>
          <p:nvPr/>
        </p:nvSpPr>
        <p:spPr>
          <a:xfrm>
            <a:off x="5459895" y="3142505"/>
            <a:ext cx="742122" cy="82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4EAF3-70EC-447D-B8C2-7E72F3CF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90" y="3869394"/>
            <a:ext cx="8971721" cy="40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06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D01E-0577-49BC-998A-9CFFBABE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148" y="123503"/>
            <a:ext cx="4208479" cy="464661"/>
          </a:xfrm>
        </p:spPr>
        <p:txBody>
          <a:bodyPr/>
          <a:lstStyle/>
          <a:p>
            <a:r>
              <a:rPr lang="en-US" sz="1600" b="1" dirty="0">
                <a:latin typeface="Castellar" panose="020A0402060406010301" pitchFamily="18" charset="0"/>
              </a:rPr>
              <a:t>Dashboard: Get </a:t>
            </a:r>
            <a:r>
              <a:rPr lang="en-US" sz="1600" b="1" dirty="0">
                <a:latin typeface="Castellar" panose="020A0402060406010301" pitchFamily="18" charset="0"/>
                <a:sym typeface="Wingdings" panose="05000000000000000000" pitchFamily="2" charset="2"/>
              </a:rPr>
              <a:t> Read</a:t>
            </a:r>
            <a:endParaRPr lang="en-US" sz="1600" b="1" dirty="0">
              <a:latin typeface="Castellar" panose="020A0402060406010301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44C73-E2A4-4BB3-ADA2-96BADC333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B9B8B-85FB-401B-AF96-880C3F12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51" y="176208"/>
            <a:ext cx="834749" cy="8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527F8A-AD09-4C34-B2FF-6A55200AA64B}"/>
              </a:ext>
            </a:extLst>
          </p:cNvPr>
          <p:cNvSpPr/>
          <p:nvPr/>
        </p:nvSpPr>
        <p:spPr>
          <a:xfrm>
            <a:off x="1106625" y="1431235"/>
            <a:ext cx="1219200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4FF5CC-CDF3-455C-BD45-5B0D3720A1C6}"/>
              </a:ext>
            </a:extLst>
          </p:cNvPr>
          <p:cNvCxnSpPr>
            <a:stCxn id="1026" idx="2"/>
            <a:endCxn id="4" idx="0"/>
          </p:cNvCxnSpPr>
          <p:nvPr/>
        </p:nvCxnSpPr>
        <p:spPr>
          <a:xfrm flipH="1">
            <a:off x="1716225" y="1000121"/>
            <a:ext cx="1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F0C6574-D7E2-4941-A59C-BF157FFE1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88" y="718930"/>
            <a:ext cx="7805529" cy="438315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D20A5-ECBB-41FE-8B50-5B8A3D7327E9}"/>
              </a:ext>
            </a:extLst>
          </p:cNvPr>
          <p:cNvSpPr/>
          <p:nvPr/>
        </p:nvSpPr>
        <p:spPr>
          <a:xfrm>
            <a:off x="1123157" y="2312923"/>
            <a:ext cx="1219200" cy="450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64186F-E79F-4645-86AD-9E0285B93BE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09667" y="1881809"/>
            <a:ext cx="6558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0BA99B-519C-4746-BC16-6B5F3A645D8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325825" y="1656522"/>
            <a:ext cx="2054088" cy="1253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D63A09AE-2BAF-4D98-B58F-11F7CEC8EB47}"/>
              </a:ext>
            </a:extLst>
          </p:cNvPr>
          <p:cNvSpPr/>
          <p:nvPr/>
        </p:nvSpPr>
        <p:spPr>
          <a:xfrm>
            <a:off x="4625009" y="2910508"/>
            <a:ext cx="45719" cy="11446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FA07DF-B7A6-43F5-A8D2-681D4C2297BC}"/>
              </a:ext>
            </a:extLst>
          </p:cNvPr>
          <p:cNvCxnSpPr/>
          <p:nvPr/>
        </p:nvCxnSpPr>
        <p:spPr>
          <a:xfrm>
            <a:off x="2342357" y="2763497"/>
            <a:ext cx="2471462" cy="178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73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D01E-0577-49BC-998A-9CFFBABE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209" y="121267"/>
            <a:ext cx="6453808" cy="464661"/>
          </a:xfrm>
        </p:spPr>
        <p:txBody>
          <a:bodyPr/>
          <a:lstStyle/>
          <a:p>
            <a:r>
              <a:rPr lang="en-US" sz="1600" b="1" dirty="0">
                <a:latin typeface="Castellar" panose="020A0402060406010301" pitchFamily="18" charset="0"/>
              </a:rPr>
              <a:t>Dashboard: Get </a:t>
            </a:r>
            <a:r>
              <a:rPr lang="en-US" sz="1600" b="1" dirty="0">
                <a:latin typeface="Castellar" panose="020A0402060406010301" pitchFamily="18" charset="0"/>
                <a:sym typeface="Wingdings" panose="05000000000000000000" pitchFamily="2" charset="2"/>
              </a:rPr>
              <a:t> Read Create</a:t>
            </a:r>
            <a:endParaRPr lang="en-US" sz="1600" b="1" dirty="0">
              <a:latin typeface="Castellar" panose="020A0402060406010301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44C73-E2A4-4BB3-ADA2-96BADC333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B9B8B-85FB-401B-AF96-880C3F12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51" y="176208"/>
            <a:ext cx="834749" cy="8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527F8A-AD09-4C34-B2FF-6A55200AA64B}"/>
              </a:ext>
            </a:extLst>
          </p:cNvPr>
          <p:cNvSpPr/>
          <p:nvPr/>
        </p:nvSpPr>
        <p:spPr>
          <a:xfrm>
            <a:off x="1106625" y="1431235"/>
            <a:ext cx="1219200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4FF5CC-CDF3-455C-BD45-5B0D3720A1C6}"/>
              </a:ext>
            </a:extLst>
          </p:cNvPr>
          <p:cNvCxnSpPr>
            <a:stCxn id="1026" idx="2"/>
            <a:endCxn id="4" idx="0"/>
          </p:cNvCxnSpPr>
          <p:nvPr/>
        </p:nvCxnSpPr>
        <p:spPr>
          <a:xfrm flipH="1">
            <a:off x="1716225" y="1000121"/>
            <a:ext cx="1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D20A5-ECBB-41FE-8B50-5B8A3D7327E9}"/>
              </a:ext>
            </a:extLst>
          </p:cNvPr>
          <p:cNvSpPr/>
          <p:nvPr/>
        </p:nvSpPr>
        <p:spPr>
          <a:xfrm>
            <a:off x="1123157" y="2312923"/>
            <a:ext cx="1219200" cy="450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64186F-E79F-4645-86AD-9E0285B93BE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09667" y="1881809"/>
            <a:ext cx="6558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9B58BC-CFEA-44DD-9B3B-438CC6CE3716}"/>
              </a:ext>
            </a:extLst>
          </p:cNvPr>
          <p:cNvSpPr/>
          <p:nvPr/>
        </p:nvSpPr>
        <p:spPr>
          <a:xfrm>
            <a:off x="1123157" y="3220278"/>
            <a:ext cx="1202668" cy="346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2D43A-40DB-42F7-A8C3-D69C0062199C}"/>
              </a:ext>
            </a:extLst>
          </p:cNvPr>
          <p:cNvCxnSpPr>
            <a:stCxn id="9" idx="2"/>
            <a:endCxn id="5" idx="0"/>
          </p:cNvCxnSpPr>
          <p:nvPr/>
        </p:nvCxnSpPr>
        <p:spPr>
          <a:xfrm flipH="1">
            <a:off x="1724491" y="2763497"/>
            <a:ext cx="8266" cy="45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1E06BB2-E86B-4B3D-98C6-0AE4CF09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00" y="1000121"/>
            <a:ext cx="8613900" cy="47778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BF54EE-EA98-4995-B3A3-AF2AC31AA744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325825" y="3389035"/>
            <a:ext cx="1252275" cy="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5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D01E-0577-49BC-998A-9CFFBABE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209" y="121267"/>
            <a:ext cx="6453808" cy="464661"/>
          </a:xfrm>
        </p:spPr>
        <p:txBody>
          <a:bodyPr/>
          <a:lstStyle/>
          <a:p>
            <a:r>
              <a:rPr lang="en-US" sz="1600" b="1" dirty="0">
                <a:latin typeface="Castellar" panose="020A0402060406010301" pitchFamily="18" charset="0"/>
              </a:rPr>
              <a:t>Dashboard: Get </a:t>
            </a:r>
            <a:r>
              <a:rPr lang="en-US" sz="1600" b="1" dirty="0">
                <a:latin typeface="Castellar" panose="020A0402060406010301" pitchFamily="18" charset="0"/>
                <a:sym typeface="Wingdings" panose="05000000000000000000" pitchFamily="2" charset="2"/>
              </a:rPr>
              <a:t> Read Create  Iterate &amp; View</a:t>
            </a:r>
            <a:endParaRPr lang="en-US" sz="1600" b="1" dirty="0">
              <a:latin typeface="Castellar" panose="020A0402060406010301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44C73-E2A4-4BB3-ADA2-96BADC333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B9B8B-85FB-401B-AF96-880C3F12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51" y="176208"/>
            <a:ext cx="834749" cy="8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527F8A-AD09-4C34-B2FF-6A55200AA64B}"/>
              </a:ext>
            </a:extLst>
          </p:cNvPr>
          <p:cNvSpPr/>
          <p:nvPr/>
        </p:nvSpPr>
        <p:spPr>
          <a:xfrm>
            <a:off x="1106625" y="1431235"/>
            <a:ext cx="1219200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4FF5CC-CDF3-455C-BD45-5B0D3720A1C6}"/>
              </a:ext>
            </a:extLst>
          </p:cNvPr>
          <p:cNvCxnSpPr>
            <a:stCxn id="1026" idx="2"/>
            <a:endCxn id="4" idx="0"/>
          </p:cNvCxnSpPr>
          <p:nvPr/>
        </p:nvCxnSpPr>
        <p:spPr>
          <a:xfrm flipH="1">
            <a:off x="1716225" y="1000121"/>
            <a:ext cx="1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D20A5-ECBB-41FE-8B50-5B8A3D7327E9}"/>
              </a:ext>
            </a:extLst>
          </p:cNvPr>
          <p:cNvSpPr/>
          <p:nvPr/>
        </p:nvSpPr>
        <p:spPr>
          <a:xfrm>
            <a:off x="1123157" y="2312923"/>
            <a:ext cx="1219200" cy="450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64186F-E79F-4645-86AD-9E0285B93BE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09667" y="1881809"/>
            <a:ext cx="6558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9B58BC-CFEA-44DD-9B3B-438CC6CE3716}"/>
              </a:ext>
            </a:extLst>
          </p:cNvPr>
          <p:cNvSpPr/>
          <p:nvPr/>
        </p:nvSpPr>
        <p:spPr>
          <a:xfrm>
            <a:off x="1123157" y="3220278"/>
            <a:ext cx="1202668" cy="346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2D43A-40DB-42F7-A8C3-D69C0062199C}"/>
              </a:ext>
            </a:extLst>
          </p:cNvPr>
          <p:cNvCxnSpPr>
            <a:stCxn id="9" idx="2"/>
            <a:endCxn id="5" idx="0"/>
          </p:cNvCxnSpPr>
          <p:nvPr/>
        </p:nvCxnSpPr>
        <p:spPr>
          <a:xfrm flipH="1">
            <a:off x="1724491" y="2763497"/>
            <a:ext cx="8266" cy="45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44F640-194A-4EAA-BCE6-2C15C7D57CB6}"/>
              </a:ext>
            </a:extLst>
          </p:cNvPr>
          <p:cNvSpPr/>
          <p:nvPr/>
        </p:nvSpPr>
        <p:spPr>
          <a:xfrm>
            <a:off x="1086635" y="4045436"/>
            <a:ext cx="1235732" cy="450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Iterate &amp; View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7FB733-9A7B-4D51-89B8-808EE39E97F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704501" y="3566909"/>
            <a:ext cx="19990" cy="47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7A7E573-B48C-4F2D-8078-A6074D49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09" y="899274"/>
            <a:ext cx="6987648" cy="593415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3B898-5EAF-4FC9-A33E-5EFF188BA4CC}"/>
              </a:ext>
            </a:extLst>
          </p:cNvPr>
          <p:cNvCxnSpPr>
            <a:stCxn id="14" idx="3"/>
          </p:cNvCxnSpPr>
          <p:nvPr/>
        </p:nvCxnSpPr>
        <p:spPr>
          <a:xfrm flipV="1">
            <a:off x="2322367" y="4023690"/>
            <a:ext cx="1997842" cy="24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70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D01E-0577-49BC-998A-9CFFBABE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23" y="121267"/>
            <a:ext cx="7321894" cy="464661"/>
          </a:xfrm>
        </p:spPr>
        <p:txBody>
          <a:bodyPr/>
          <a:lstStyle/>
          <a:p>
            <a:r>
              <a:rPr lang="en-US" sz="1600" b="1" dirty="0">
                <a:latin typeface="Castellar" panose="020A0402060406010301" pitchFamily="18" charset="0"/>
              </a:rPr>
              <a:t>Dashboard: Get </a:t>
            </a:r>
            <a:r>
              <a:rPr lang="en-US" sz="1600" b="1" dirty="0">
                <a:latin typeface="Castellar" panose="020A0402060406010301" pitchFamily="18" charset="0"/>
                <a:sym typeface="Wingdings" panose="05000000000000000000" pitchFamily="2" charset="2"/>
              </a:rPr>
              <a:t> Read Create  iterate &amp; view  Convert</a:t>
            </a:r>
            <a:endParaRPr lang="en-US" sz="1600" b="1" dirty="0">
              <a:latin typeface="Castellar" panose="020A0402060406010301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44C73-E2A4-4BB3-ADA2-96BADC333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B9B8B-85FB-401B-AF96-880C3F12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51" y="176208"/>
            <a:ext cx="834749" cy="8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527F8A-AD09-4C34-B2FF-6A55200AA64B}"/>
              </a:ext>
            </a:extLst>
          </p:cNvPr>
          <p:cNvSpPr/>
          <p:nvPr/>
        </p:nvSpPr>
        <p:spPr>
          <a:xfrm>
            <a:off x="1106625" y="1431235"/>
            <a:ext cx="1219200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4FF5CC-CDF3-455C-BD45-5B0D3720A1C6}"/>
              </a:ext>
            </a:extLst>
          </p:cNvPr>
          <p:cNvCxnSpPr>
            <a:stCxn id="1026" idx="2"/>
            <a:endCxn id="4" idx="0"/>
          </p:cNvCxnSpPr>
          <p:nvPr/>
        </p:nvCxnSpPr>
        <p:spPr>
          <a:xfrm flipH="1">
            <a:off x="1716225" y="1000121"/>
            <a:ext cx="1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D20A5-ECBB-41FE-8B50-5B8A3D7327E9}"/>
              </a:ext>
            </a:extLst>
          </p:cNvPr>
          <p:cNvSpPr/>
          <p:nvPr/>
        </p:nvSpPr>
        <p:spPr>
          <a:xfrm>
            <a:off x="1123157" y="2312923"/>
            <a:ext cx="1219200" cy="450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64186F-E79F-4645-86AD-9E0285B93BE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09667" y="1881809"/>
            <a:ext cx="6558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9B58BC-CFEA-44DD-9B3B-438CC6CE3716}"/>
              </a:ext>
            </a:extLst>
          </p:cNvPr>
          <p:cNvSpPr/>
          <p:nvPr/>
        </p:nvSpPr>
        <p:spPr>
          <a:xfrm>
            <a:off x="1123157" y="3220278"/>
            <a:ext cx="1202668" cy="346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2D43A-40DB-42F7-A8C3-D69C0062199C}"/>
              </a:ext>
            </a:extLst>
          </p:cNvPr>
          <p:cNvCxnSpPr>
            <a:stCxn id="9" idx="2"/>
            <a:endCxn id="5" idx="0"/>
          </p:cNvCxnSpPr>
          <p:nvPr/>
        </p:nvCxnSpPr>
        <p:spPr>
          <a:xfrm flipH="1">
            <a:off x="1724491" y="2763497"/>
            <a:ext cx="8266" cy="45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D7EDCD2-49FC-4761-865A-A1B11587DFB0}"/>
              </a:ext>
            </a:extLst>
          </p:cNvPr>
          <p:cNvSpPr/>
          <p:nvPr/>
        </p:nvSpPr>
        <p:spPr>
          <a:xfrm>
            <a:off x="1123157" y="4876430"/>
            <a:ext cx="1219200" cy="53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645B81-80C8-4F8D-BDF1-2271CAE27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790" y="1486234"/>
            <a:ext cx="8900880" cy="388553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89F330-1011-425D-8742-7EADAC464E56}"/>
              </a:ext>
            </a:extLst>
          </p:cNvPr>
          <p:cNvSpPr/>
          <p:nvPr/>
        </p:nvSpPr>
        <p:spPr>
          <a:xfrm>
            <a:off x="1090093" y="3996383"/>
            <a:ext cx="1235732" cy="450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Iterate &amp; 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28E7D-6AD1-4E15-BA53-FAE6B6DD94BD}"/>
              </a:ext>
            </a:extLst>
          </p:cNvPr>
          <p:cNvCxnSpPr>
            <a:stCxn id="5" idx="2"/>
            <a:endCxn id="16" idx="0"/>
          </p:cNvCxnSpPr>
          <p:nvPr/>
        </p:nvCxnSpPr>
        <p:spPr>
          <a:xfrm flipH="1">
            <a:off x="1707959" y="3566909"/>
            <a:ext cx="16532" cy="42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C167C6-A515-4A98-AC02-DC68D44192B3}"/>
              </a:ext>
            </a:extLst>
          </p:cNvPr>
          <p:cNvCxnSpPr>
            <a:stCxn id="16" idx="2"/>
          </p:cNvCxnSpPr>
          <p:nvPr/>
        </p:nvCxnSpPr>
        <p:spPr>
          <a:xfrm>
            <a:off x="1707959" y="4446956"/>
            <a:ext cx="0" cy="42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6E1B5-A061-4769-8CD4-342F048B8F8F}"/>
              </a:ext>
            </a:extLst>
          </p:cNvPr>
          <p:cNvCxnSpPr>
            <a:stCxn id="7" idx="3"/>
          </p:cNvCxnSpPr>
          <p:nvPr/>
        </p:nvCxnSpPr>
        <p:spPr>
          <a:xfrm flipV="1">
            <a:off x="2342357" y="4151086"/>
            <a:ext cx="907433" cy="9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3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D01E-0577-49BC-998A-9CFFBABE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23" y="121267"/>
            <a:ext cx="7321894" cy="464661"/>
          </a:xfrm>
        </p:spPr>
        <p:txBody>
          <a:bodyPr/>
          <a:lstStyle/>
          <a:p>
            <a:r>
              <a:rPr lang="en-US" sz="1600" b="1" dirty="0">
                <a:latin typeface="Castellar" panose="020A0402060406010301" pitchFamily="18" charset="0"/>
              </a:rPr>
              <a:t>Dashboard: Get </a:t>
            </a:r>
            <a:r>
              <a:rPr lang="en-US" sz="1600" b="1" dirty="0">
                <a:latin typeface="Castellar" panose="020A0402060406010301" pitchFamily="18" charset="0"/>
                <a:sym typeface="Wingdings" panose="05000000000000000000" pitchFamily="2" charset="2"/>
              </a:rPr>
              <a:t> Read Create  iterate &amp; view  Convert  Iterate &amp; VIEW</a:t>
            </a:r>
            <a:endParaRPr lang="en-US" sz="1600" b="1" dirty="0">
              <a:latin typeface="Castellar" panose="020A0402060406010301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44C73-E2A4-4BB3-ADA2-96BADC333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B9B8B-85FB-401B-AF96-880C3F12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51" y="176208"/>
            <a:ext cx="834749" cy="8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527F8A-AD09-4C34-B2FF-6A55200AA64B}"/>
              </a:ext>
            </a:extLst>
          </p:cNvPr>
          <p:cNvSpPr/>
          <p:nvPr/>
        </p:nvSpPr>
        <p:spPr>
          <a:xfrm>
            <a:off x="1106625" y="1431235"/>
            <a:ext cx="1219200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4FF5CC-CDF3-455C-BD45-5B0D3720A1C6}"/>
              </a:ext>
            </a:extLst>
          </p:cNvPr>
          <p:cNvCxnSpPr>
            <a:stCxn id="1026" idx="2"/>
            <a:endCxn id="4" idx="0"/>
          </p:cNvCxnSpPr>
          <p:nvPr/>
        </p:nvCxnSpPr>
        <p:spPr>
          <a:xfrm flipH="1">
            <a:off x="1716225" y="1000121"/>
            <a:ext cx="1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D20A5-ECBB-41FE-8B50-5B8A3D7327E9}"/>
              </a:ext>
            </a:extLst>
          </p:cNvPr>
          <p:cNvSpPr/>
          <p:nvPr/>
        </p:nvSpPr>
        <p:spPr>
          <a:xfrm>
            <a:off x="1123157" y="2312923"/>
            <a:ext cx="1219200" cy="450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64186F-E79F-4645-86AD-9E0285B93BE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709667" y="1881809"/>
            <a:ext cx="6558" cy="43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9B58BC-CFEA-44DD-9B3B-438CC6CE3716}"/>
              </a:ext>
            </a:extLst>
          </p:cNvPr>
          <p:cNvSpPr/>
          <p:nvPr/>
        </p:nvSpPr>
        <p:spPr>
          <a:xfrm>
            <a:off x="1123157" y="3220278"/>
            <a:ext cx="1202668" cy="346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2D43A-40DB-42F7-A8C3-D69C0062199C}"/>
              </a:ext>
            </a:extLst>
          </p:cNvPr>
          <p:cNvCxnSpPr>
            <a:stCxn id="9" idx="2"/>
            <a:endCxn id="5" idx="0"/>
          </p:cNvCxnSpPr>
          <p:nvPr/>
        </p:nvCxnSpPr>
        <p:spPr>
          <a:xfrm flipH="1">
            <a:off x="1724491" y="2763497"/>
            <a:ext cx="8266" cy="45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D7EDCD2-49FC-4761-865A-A1B11587DFB0}"/>
              </a:ext>
            </a:extLst>
          </p:cNvPr>
          <p:cNvSpPr/>
          <p:nvPr/>
        </p:nvSpPr>
        <p:spPr>
          <a:xfrm>
            <a:off x="1106625" y="4806611"/>
            <a:ext cx="1219200" cy="450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8C5F76-3A15-4751-9FFC-0F156A0B93B5}"/>
              </a:ext>
            </a:extLst>
          </p:cNvPr>
          <p:cNvSpPr/>
          <p:nvPr/>
        </p:nvSpPr>
        <p:spPr>
          <a:xfrm>
            <a:off x="1091801" y="5545616"/>
            <a:ext cx="1235732" cy="450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Iterate &amp; 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061336-ECD9-4441-9394-15BC6D51CD0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709667" y="5257185"/>
            <a:ext cx="6558" cy="28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624628B-271B-41A5-943C-E80968E29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190" y="585928"/>
            <a:ext cx="5289011" cy="615080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5B0165D-0F22-40B0-AEBE-287A9452E25F}"/>
              </a:ext>
            </a:extLst>
          </p:cNvPr>
          <p:cNvSpPr/>
          <p:nvPr/>
        </p:nvSpPr>
        <p:spPr>
          <a:xfrm>
            <a:off x="1090093" y="3978138"/>
            <a:ext cx="1235732" cy="450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Iterate &amp; View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7A650F-C834-4EC9-ABF0-4B2A7F50B468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707959" y="4428711"/>
            <a:ext cx="0" cy="38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1AA246-C5DB-451A-8DC4-8D57001BF385}"/>
              </a:ext>
            </a:extLst>
          </p:cNvPr>
          <p:cNvCxnSpPr>
            <a:stCxn id="8" idx="3"/>
          </p:cNvCxnSpPr>
          <p:nvPr/>
        </p:nvCxnSpPr>
        <p:spPr>
          <a:xfrm flipV="1">
            <a:off x="2327533" y="3670851"/>
            <a:ext cx="2157381" cy="210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F666A1-0CE7-4DDB-88E6-A983167FC867}"/>
              </a:ext>
            </a:extLst>
          </p:cNvPr>
          <p:cNvCxnSpPr>
            <a:cxnSpLocks/>
            <a:stCxn id="5" idx="2"/>
            <a:endCxn id="22" idx="0"/>
          </p:cNvCxnSpPr>
          <p:nvPr/>
        </p:nvCxnSpPr>
        <p:spPr>
          <a:xfrm flipH="1">
            <a:off x="1707959" y="3566909"/>
            <a:ext cx="16532" cy="41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7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57D-581E-46D9-9060-D3DDCEA9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3965C-E057-4379-A0BC-3EF47C8574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90D08-3A48-401F-9B54-98851E34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09C6C4-76BB-4D7B-B468-4B1B715F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84" y="528200"/>
            <a:ext cx="6212667" cy="320941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FCE64C-493D-4EA3-A244-B4C62F2B6F34}"/>
              </a:ext>
            </a:extLst>
          </p:cNvPr>
          <p:cNvCxnSpPr>
            <a:cxnSpLocks/>
          </p:cNvCxnSpPr>
          <p:nvPr/>
        </p:nvCxnSpPr>
        <p:spPr>
          <a:xfrm>
            <a:off x="4907280" y="2270760"/>
            <a:ext cx="2619955" cy="32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F3DA784-C71B-4C64-AEB3-1535DA5CBC77}"/>
              </a:ext>
            </a:extLst>
          </p:cNvPr>
          <p:cNvSpPr/>
          <p:nvPr/>
        </p:nvSpPr>
        <p:spPr>
          <a:xfrm>
            <a:off x="5963477" y="989094"/>
            <a:ext cx="2875723" cy="317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C97B2085-672F-4594-9F5D-CB204650A0B2}"/>
              </a:ext>
            </a:extLst>
          </p:cNvPr>
          <p:cNvSpPr/>
          <p:nvPr/>
        </p:nvSpPr>
        <p:spPr>
          <a:xfrm>
            <a:off x="5287616" y="851452"/>
            <a:ext cx="357809" cy="5930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F0DB868-26BA-42B0-9AA3-109C8BA19446}"/>
              </a:ext>
            </a:extLst>
          </p:cNvPr>
          <p:cNvSpPr/>
          <p:nvPr/>
        </p:nvSpPr>
        <p:spPr>
          <a:xfrm>
            <a:off x="4399721" y="1855091"/>
            <a:ext cx="132522" cy="7423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02872B0C-58D3-4675-9EBA-0C4BBFDEC0A1}"/>
              </a:ext>
            </a:extLst>
          </p:cNvPr>
          <p:cNvSpPr/>
          <p:nvPr/>
        </p:nvSpPr>
        <p:spPr>
          <a:xfrm>
            <a:off x="6930886" y="2902226"/>
            <a:ext cx="97801" cy="685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28AD24-F531-4C52-964E-DB2F7B0CA2AE}"/>
              </a:ext>
            </a:extLst>
          </p:cNvPr>
          <p:cNvCxnSpPr/>
          <p:nvPr/>
        </p:nvCxnSpPr>
        <p:spPr>
          <a:xfrm>
            <a:off x="7131247" y="3130826"/>
            <a:ext cx="1144073" cy="12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02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2" y="316773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7470" y="1863806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573" y="2438501"/>
            <a:ext cx="5167313" cy="1206018"/>
          </a:xfrm>
        </p:spPr>
        <p:txBody>
          <a:bodyPr/>
          <a:lstStyle/>
          <a:p>
            <a:r>
              <a:rPr lang="en-US" dirty="0"/>
              <a:t>Supervisor:</a:t>
            </a:r>
          </a:p>
          <a:p>
            <a:r>
              <a:rPr lang="da-DK" dirty="0"/>
              <a:t>A.P. Menshikov Alexander Alekseevich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1241" y="1323425"/>
            <a:ext cx="4623975" cy="551819"/>
          </a:xfrm>
        </p:spPr>
        <p:txBody>
          <a:bodyPr/>
          <a:lstStyle/>
          <a:p>
            <a:r>
              <a:rPr lang="en-US" dirty="0"/>
              <a:t>Team 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8C084-9FCF-49BA-BA85-D28BB27DD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70895" y="3483915"/>
            <a:ext cx="3064668" cy="518795"/>
          </a:xfrm>
        </p:spPr>
        <p:txBody>
          <a:bodyPr/>
          <a:lstStyle/>
          <a:p>
            <a:r>
              <a:rPr lang="en-US" dirty="0"/>
              <a:t>Students: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8019DE6-7BE7-43C9-AF6B-7D92BA8AB5B9}"/>
              </a:ext>
            </a:extLst>
          </p:cNvPr>
          <p:cNvSpPr txBox="1">
            <a:spLocks/>
          </p:cNvSpPr>
          <p:nvPr/>
        </p:nvSpPr>
        <p:spPr>
          <a:xfrm>
            <a:off x="4722686" y="4014313"/>
            <a:ext cx="3064668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+mj-lt"/>
              <a:buAutoNum type="arabicPeriod"/>
            </a:pPr>
            <a:r>
              <a:rPr lang="pt-BR" dirty="0"/>
              <a:t>Armida Caushaj</a:t>
            </a:r>
          </a:p>
          <a:p>
            <a:pPr algn="l">
              <a:buFont typeface="+mj-lt"/>
              <a:buAutoNum type="arabicPeriod"/>
            </a:pPr>
            <a:r>
              <a:rPr lang="pt-BR" dirty="0"/>
              <a:t>Appiah Prince</a:t>
            </a:r>
          </a:p>
          <a:p>
            <a:pPr algn="l">
              <a:buFont typeface="+mj-lt"/>
              <a:buAutoNum type="arabicPeriod"/>
            </a:pPr>
            <a:r>
              <a:rPr lang="pt-BR" dirty="0"/>
              <a:t>Hossam Montasser</a:t>
            </a:r>
          </a:p>
          <a:p>
            <a:pPr algn="l">
              <a:buFont typeface="+mj-lt"/>
              <a:buAutoNum type="arabicPeriod"/>
            </a:pPr>
            <a:r>
              <a:rPr lang="pt-BR" dirty="0"/>
              <a:t>Hashim Hawwaz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57D-581E-46D9-9060-D3DDCEA9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3965C-E057-4379-A0BC-3EF47C8574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109-B00D-4588-AC5A-91F4DB18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4EBA9-BDFE-42DF-9A31-DFBD3124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31402"/>
            <a:ext cx="6578600" cy="31242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AED26C-637D-4670-81B9-4BFCD352271C}"/>
              </a:ext>
            </a:extLst>
          </p:cNvPr>
          <p:cNvCxnSpPr>
            <a:cxnSpLocks/>
          </p:cNvCxnSpPr>
          <p:nvPr/>
        </p:nvCxnSpPr>
        <p:spPr>
          <a:xfrm flipV="1">
            <a:off x="4343400" y="3670300"/>
            <a:ext cx="3860800" cy="12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6800A6-56EC-42F1-A3CC-F06F2F9B0AEC}"/>
              </a:ext>
            </a:extLst>
          </p:cNvPr>
          <p:cNvCxnSpPr/>
          <p:nvPr/>
        </p:nvCxnSpPr>
        <p:spPr>
          <a:xfrm>
            <a:off x="6273800" y="3949700"/>
            <a:ext cx="21209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8AC7E-8B2F-485F-B02E-AD65643473AD}"/>
              </a:ext>
            </a:extLst>
          </p:cNvPr>
          <p:cNvCxnSpPr/>
          <p:nvPr/>
        </p:nvCxnSpPr>
        <p:spPr>
          <a:xfrm>
            <a:off x="6553200" y="4133952"/>
            <a:ext cx="1460500" cy="42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AB1F7E5-FDB8-41BB-B97E-93E1F4BAF9F5}"/>
              </a:ext>
            </a:extLst>
          </p:cNvPr>
          <p:cNvSpPr/>
          <p:nvPr/>
        </p:nvSpPr>
        <p:spPr>
          <a:xfrm>
            <a:off x="5600700" y="4241800"/>
            <a:ext cx="45719" cy="18484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C317387-DD39-490A-90E8-BCAB9140C381}"/>
              </a:ext>
            </a:extLst>
          </p:cNvPr>
          <p:cNvSpPr/>
          <p:nvPr/>
        </p:nvSpPr>
        <p:spPr>
          <a:xfrm>
            <a:off x="5951219" y="4927600"/>
            <a:ext cx="2108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7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57D-581E-46D9-9060-D3DDCEA9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3965C-E057-4379-A0BC-3EF47C8574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90D08-3A48-401F-9B54-98851E34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C4414-63F0-4BEC-B9DE-ABCC253B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165" y="66438"/>
            <a:ext cx="6414052" cy="3362561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C4ADC5C1-2240-496C-A32D-D3949741BB24}"/>
              </a:ext>
            </a:extLst>
          </p:cNvPr>
          <p:cNvSpPr/>
          <p:nvPr/>
        </p:nvSpPr>
        <p:spPr>
          <a:xfrm>
            <a:off x="6367005" y="582260"/>
            <a:ext cx="45719" cy="3710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DE1CF0C-2640-4F7E-90DC-FDC2540BF3BE}"/>
              </a:ext>
            </a:extLst>
          </p:cNvPr>
          <p:cNvSpPr/>
          <p:nvPr/>
        </p:nvSpPr>
        <p:spPr>
          <a:xfrm rot="10800000">
            <a:off x="5002032" y="582259"/>
            <a:ext cx="1093968" cy="371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E97A55-73D0-4219-B0F8-CCCF97F158EE}"/>
              </a:ext>
            </a:extLst>
          </p:cNvPr>
          <p:cNvCxnSpPr/>
          <p:nvPr/>
        </p:nvCxnSpPr>
        <p:spPr>
          <a:xfrm flipH="1" flipV="1">
            <a:off x="3538330" y="1046922"/>
            <a:ext cx="3684105" cy="9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FE682230-BA91-4612-82D9-FF36FD4B3B50}"/>
              </a:ext>
            </a:extLst>
          </p:cNvPr>
          <p:cNvSpPr/>
          <p:nvPr/>
        </p:nvSpPr>
        <p:spPr>
          <a:xfrm>
            <a:off x="7222435" y="1298713"/>
            <a:ext cx="45719" cy="5721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AE899E-9286-40DE-870F-C348E445BB6E}"/>
              </a:ext>
            </a:extLst>
          </p:cNvPr>
          <p:cNvCxnSpPr/>
          <p:nvPr/>
        </p:nvCxnSpPr>
        <p:spPr>
          <a:xfrm flipH="1" flipV="1">
            <a:off x="5183429" y="1391478"/>
            <a:ext cx="1840223" cy="20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7591D2-71DF-4268-A9E1-45C738F3822A}"/>
              </a:ext>
            </a:extLst>
          </p:cNvPr>
          <p:cNvCxnSpPr/>
          <p:nvPr/>
        </p:nvCxnSpPr>
        <p:spPr>
          <a:xfrm flipH="1">
            <a:off x="3538330" y="1963600"/>
            <a:ext cx="3684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0AB6327C-03AA-4E94-B16D-6030D20A8E46}"/>
              </a:ext>
            </a:extLst>
          </p:cNvPr>
          <p:cNvSpPr/>
          <p:nvPr/>
        </p:nvSpPr>
        <p:spPr>
          <a:xfrm>
            <a:off x="6811618" y="2293057"/>
            <a:ext cx="92765" cy="6095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23DBFA-6AD9-45C4-8381-0A46DCA2CE94}"/>
              </a:ext>
            </a:extLst>
          </p:cNvPr>
          <p:cNvCxnSpPr/>
          <p:nvPr/>
        </p:nvCxnSpPr>
        <p:spPr>
          <a:xfrm flipH="1">
            <a:off x="4333461" y="2548553"/>
            <a:ext cx="2252869" cy="94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12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57D-581E-46D9-9060-D3DDCEA9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3965C-E057-4379-A0BC-3EF47C8574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90D08-3A48-401F-9B54-98851E34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C24F46-172B-442C-BBFD-560A8449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6" y="1179747"/>
            <a:ext cx="6333657" cy="466476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73B2E2-F167-4004-9EE0-22ACB2C5A9C1}"/>
              </a:ext>
            </a:extLst>
          </p:cNvPr>
          <p:cNvSpPr/>
          <p:nvPr/>
        </p:nvSpPr>
        <p:spPr>
          <a:xfrm>
            <a:off x="3829877" y="2145861"/>
            <a:ext cx="3087757" cy="689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C3AEA9-5836-41AF-B5CD-8BE8799E5934}"/>
              </a:ext>
            </a:extLst>
          </p:cNvPr>
          <p:cNvCxnSpPr/>
          <p:nvPr/>
        </p:nvCxnSpPr>
        <p:spPr>
          <a:xfrm>
            <a:off x="1325217" y="3061252"/>
            <a:ext cx="6851374" cy="83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A2951D-1F5C-49E8-845D-A9D788018F5C}"/>
              </a:ext>
            </a:extLst>
          </p:cNvPr>
          <p:cNvCxnSpPr/>
          <p:nvPr/>
        </p:nvCxnSpPr>
        <p:spPr>
          <a:xfrm flipV="1">
            <a:off x="6096000" y="4572000"/>
            <a:ext cx="1789043" cy="9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84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3B06-11F1-4786-853A-B22A195C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2094C-A37C-4388-A4CC-0126247500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CD7C7-25DA-4AE3-89F9-5F8F4EE1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9777C-1D49-45D2-997E-E99D99BC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226" y="2036899"/>
            <a:ext cx="6785114" cy="339379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59F4C2-9FD5-43FB-84FF-666ED77800B6}"/>
              </a:ext>
            </a:extLst>
          </p:cNvPr>
          <p:cNvCxnSpPr>
            <a:cxnSpLocks/>
          </p:cNvCxnSpPr>
          <p:nvPr/>
        </p:nvCxnSpPr>
        <p:spPr>
          <a:xfrm flipH="1" flipV="1">
            <a:off x="594519" y="3246783"/>
            <a:ext cx="2877551" cy="487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B0E11-7290-43BC-ACC7-7AD479861BE7}"/>
              </a:ext>
            </a:extLst>
          </p:cNvPr>
          <p:cNvCxnSpPr>
            <a:cxnSpLocks/>
          </p:cNvCxnSpPr>
          <p:nvPr/>
        </p:nvCxnSpPr>
        <p:spPr>
          <a:xfrm flipH="1" flipV="1">
            <a:off x="2054087" y="2036899"/>
            <a:ext cx="4664765" cy="16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8530C96-CC38-4DBF-BDCA-19B97E9539F2}"/>
              </a:ext>
            </a:extLst>
          </p:cNvPr>
          <p:cNvSpPr/>
          <p:nvPr/>
        </p:nvSpPr>
        <p:spPr>
          <a:xfrm rot="10800000">
            <a:off x="5645425" y="956940"/>
            <a:ext cx="649357" cy="1627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2F68-9215-4AF3-B4FB-3A8CA5E1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FB936-F3E7-4584-B88A-045597D3A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AE91A-5550-459A-9026-68A925CF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2F68-9215-4AF3-B4FB-3A8CA5E1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FB936-F3E7-4584-B88A-045597D3A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AE91A-5550-459A-9026-68A925CF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89FDD-014A-41B4-8C6D-34B33A44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2" y="1333381"/>
            <a:ext cx="6467060" cy="380321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B8FFD69-F391-4909-9306-E5A38D67422C}"/>
              </a:ext>
            </a:extLst>
          </p:cNvPr>
          <p:cNvSpPr/>
          <p:nvPr/>
        </p:nvSpPr>
        <p:spPr>
          <a:xfrm rot="11856701">
            <a:off x="4795183" y="1135962"/>
            <a:ext cx="2120347" cy="66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25733E4-10ED-48E4-BBF7-34BDCD8C93B3}"/>
              </a:ext>
            </a:extLst>
          </p:cNvPr>
          <p:cNvSpPr/>
          <p:nvPr/>
        </p:nvSpPr>
        <p:spPr>
          <a:xfrm>
            <a:off x="7235687" y="2266122"/>
            <a:ext cx="45719" cy="823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2080AD-CF6D-4B0B-BAC4-9397E0A74B2A}"/>
              </a:ext>
            </a:extLst>
          </p:cNvPr>
          <p:cNvCxnSpPr/>
          <p:nvPr/>
        </p:nvCxnSpPr>
        <p:spPr>
          <a:xfrm flipH="1" flipV="1">
            <a:off x="4850296" y="2357822"/>
            <a:ext cx="2279373" cy="319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7D71AAC4-FA02-4D27-82B7-0E624CD3C94F}"/>
              </a:ext>
            </a:extLst>
          </p:cNvPr>
          <p:cNvSpPr/>
          <p:nvPr/>
        </p:nvSpPr>
        <p:spPr>
          <a:xfrm>
            <a:off x="7235687" y="3228261"/>
            <a:ext cx="45719" cy="7288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413E49-E1F5-4815-A44A-4AFBD0345F8D}"/>
              </a:ext>
            </a:extLst>
          </p:cNvPr>
          <p:cNvCxnSpPr/>
          <p:nvPr/>
        </p:nvCxnSpPr>
        <p:spPr>
          <a:xfrm flipH="1" flipV="1">
            <a:off x="4638613" y="3090035"/>
            <a:ext cx="2491056" cy="50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3AD79DBA-D5FC-4DF9-A984-0DF670CDD237}"/>
              </a:ext>
            </a:extLst>
          </p:cNvPr>
          <p:cNvSpPr/>
          <p:nvPr/>
        </p:nvSpPr>
        <p:spPr>
          <a:xfrm>
            <a:off x="7243965" y="4047835"/>
            <a:ext cx="45719" cy="823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F5CABC-AA16-465E-81DA-43D5839AC702}"/>
              </a:ext>
            </a:extLst>
          </p:cNvPr>
          <p:cNvCxnSpPr/>
          <p:nvPr/>
        </p:nvCxnSpPr>
        <p:spPr>
          <a:xfrm flipH="1" flipV="1">
            <a:off x="4744278" y="3750365"/>
            <a:ext cx="2221804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CF22CD-90C9-43F5-9CC8-77C766B093F9}"/>
              </a:ext>
            </a:extLst>
          </p:cNvPr>
          <p:cNvCxnSpPr>
            <a:cxnSpLocks/>
          </p:cNvCxnSpPr>
          <p:nvPr/>
        </p:nvCxnSpPr>
        <p:spPr>
          <a:xfrm flipH="1" flipV="1">
            <a:off x="3770142" y="1702191"/>
            <a:ext cx="3465545" cy="40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6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1354</TotalTime>
  <Words>218</Words>
  <Application>Microsoft Office PowerPoint</Application>
  <PresentationFormat>Widescreen</PresentationFormat>
  <Paragraphs>114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Castellar</vt:lpstr>
      <vt:lpstr>Wingdings</vt:lpstr>
      <vt:lpstr>Office Theme</vt:lpstr>
      <vt:lpstr>Team7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 Up</vt:lpstr>
      <vt:lpstr>Login</vt:lpstr>
      <vt:lpstr>Session</vt:lpstr>
      <vt:lpstr>Logged in?</vt:lpstr>
      <vt:lpstr>Dashboard</vt:lpstr>
      <vt:lpstr>Sign out</vt:lpstr>
      <vt:lpstr>PowerPoint Presentation</vt:lpstr>
      <vt:lpstr>Dashboard: Get  Read</vt:lpstr>
      <vt:lpstr>Dashboard: Get  Read Create</vt:lpstr>
      <vt:lpstr>Dashboard: Get  Read Create  Iterate &amp; View</vt:lpstr>
      <vt:lpstr>Dashboard: Get  Read Create  iterate &amp; view  Convert</vt:lpstr>
      <vt:lpstr>Dashboard: Get  Read Create  iterate &amp; view  Convert  Iterate &amp; 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Team7</dc:title>
  <dc:creator>Hashim Khalaf</dc:creator>
  <cp:lastModifiedBy>Hashim Khalaf</cp:lastModifiedBy>
  <cp:revision>74</cp:revision>
  <dcterms:created xsi:type="dcterms:W3CDTF">2021-04-30T16:56:55Z</dcterms:created>
  <dcterms:modified xsi:type="dcterms:W3CDTF">2021-05-04T10:32:37Z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